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60" r:id="rId4"/>
    <p:sldId id="263" r:id="rId5"/>
    <p:sldId id="259" r:id="rId6"/>
    <p:sldId id="267" r:id="rId7"/>
    <p:sldId id="264" r:id="rId8"/>
    <p:sldId id="265" r:id="rId9"/>
    <p:sldId id="266" r:id="rId10"/>
    <p:sldId id="261" r:id="rId11"/>
    <p:sldId id="256" r:id="rId12"/>
    <p:sldId id="258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CCDC2-DA8B-43C8-A77E-D7558FB9AD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E8C186-5E2C-4969-ACDC-BB01A8AE75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260F2-3AAF-4BAB-A557-14688C23F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35D37-3069-4A8C-B5E2-B2228F7B8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BEA99-F3EC-4ED6-8FB4-51035DA14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08250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B2087-39FC-4814-AF98-C032F97E5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5A375F-C0C2-4446-AECE-A570D1D2AA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85590-6D60-443A-8E3A-107F79384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C98635-8A39-4889-8CEB-5ECA21805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22CC1-7365-4127-870B-8E3597DF8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97505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D59B24-FFE7-4946-9C68-6ED77E4BB6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500FEC-47E9-4E33-8BA3-CAE410C056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26E67-EC13-4AB5-BD26-8B1F1F19A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CE19A-7CD5-4D59-9C63-4A17CF25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F823DB-A09B-4853-B97B-A3AFA2B31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6626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1FC01-D340-4DD6-BB94-471879D0A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A5B17-0966-492F-AC6E-13A089F00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36BDC-B2AC-46E0-904C-03903CBEA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1CF83-DC8F-4431-8BE4-D7DCA816F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5F375B-906F-4929-AF9D-204D4D414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9921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B65C0-741B-47B1-9466-EECF62934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8A2330-44BC-49B8-BFA9-285D2C2CD6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1BA74-5A61-4789-A024-43FE36CF8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DF560-2307-4C13-A486-9FB93C2EE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4D408-CF6F-4DC1-8DF1-805CCACEE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1953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41FD0-1103-488B-845F-91F68A8DB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0CB2A8-1883-47E6-897C-4B7FDD2D03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A3A74C-4323-474E-8131-1FDD11F18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9BF7E2-D7E3-49BD-ADF2-6B84E0191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9C4623-0D30-4725-AC6B-9776E13D6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2F9081-F5D1-4FCF-A338-8EEB455CF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618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949C7-DBFC-41AD-A418-1CF6550BD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D271D6-8F6E-4E3A-8DF0-D970492D7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D9E680-1033-4BCD-B55B-F7518553A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A0943E-DEB5-4184-9C21-5D9CE0273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325967-CEBA-4650-981C-0A1C44C600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CEDD3B-81F5-4433-9737-81677FA17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B9D1C3-B17D-4C1C-AF37-FB295054F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B9924E-0E5F-4A23-886C-0A010F43E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866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F7A33-F031-47F4-B01A-48CB0A62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E7D1EA-EBAA-4588-90B8-98F064E14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D4A27B-23B8-47C1-ADD7-694A470CC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C964E6-8DD8-45F2-AFDE-9DF4DF026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6495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D8816E-0622-4AE1-B1BA-83BD84952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07EC9-4458-4853-815D-4AFA185F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3545DC-BF1F-4CC1-AE0E-4B5C65D72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1191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5FB19-0023-44B1-9CB6-C67D6B58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6E07E-181B-43F0-91D4-9254CB6663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08769-CF3B-4091-9372-B5A9A06001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F5350F-BA4E-49D3-B75A-8A15E16B8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2DB17-950A-4031-8FC6-8606A8D89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06D967-0A5D-4DB1-A8FD-6C48EFFB1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3595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F5BCB-A8BA-41F8-9634-2B49EDDF9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35EDDB-06FB-4BA8-BF83-C93047F185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218CB6-C185-46CF-8008-C0302F4404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EE9404-8724-447D-AE81-A96FB14DB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0A0329-FC22-4035-9900-7201967F9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3BAE6C-DB69-4F4D-9738-07CE2C26E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4117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4E8330-5086-4134-935C-B14C7B839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28B42-CA42-420A-9DC4-662A54E72C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F3086-57A1-4E2D-923B-EAA63D98DF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0AE99-68E2-490D-9919-6A08FD9052EF}" type="datetimeFigureOut">
              <a:rPr lang="fr-FR" smtClean="0"/>
              <a:t>12/02/2021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7BEDD-E07C-4BF0-92CC-E71E33D96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B75CA-0E2D-43F7-82BE-F43C9D1AC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9265E-9461-4687-A007-F8D22F26734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1359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E8A4EA-3BCB-4679-B151-0C7FB2BEA188}"/>
              </a:ext>
            </a:extLst>
          </p:cNvPr>
          <p:cNvSpPr txBox="1"/>
          <p:nvPr/>
        </p:nvSpPr>
        <p:spPr>
          <a:xfrm>
            <a:off x="636998" y="71919"/>
            <a:ext cx="1097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/>
              <a:t>Chapitre 7- Schéma de Lewis</a:t>
            </a:r>
          </a:p>
        </p:txBody>
      </p:sp>
      <p:pic>
        <p:nvPicPr>
          <p:cNvPr id="3" name="3 Minute Timer">
            <a:hlinkClick r:id="" action="ppaction://media"/>
            <a:extLst>
              <a:ext uri="{FF2B5EF4-FFF2-40B4-BE49-F238E27FC236}">
                <a16:creationId xmlns:a16="http://schemas.microsoft.com/office/drawing/2014/main" id="{3D744583-90A7-45B0-97D5-3C28F7F4F5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65920" y="955496"/>
            <a:ext cx="3525179" cy="1982913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FA13055-9894-4204-A5A4-6BD44376D5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245974"/>
              </p:ext>
            </p:extLst>
          </p:nvPr>
        </p:nvGraphicFramePr>
        <p:xfrm>
          <a:off x="200901" y="830226"/>
          <a:ext cx="7320266" cy="3642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074">
                  <a:extLst>
                    <a:ext uri="{9D8B030D-6E8A-4147-A177-3AD203B41FA5}">
                      <a16:colId xmlns:a16="http://schemas.microsoft.com/office/drawing/2014/main" val="4165756120"/>
                    </a:ext>
                  </a:extLst>
                </a:gridCol>
                <a:gridCol w="1924944">
                  <a:extLst>
                    <a:ext uri="{9D8B030D-6E8A-4147-A177-3AD203B41FA5}">
                      <a16:colId xmlns:a16="http://schemas.microsoft.com/office/drawing/2014/main" val="658417194"/>
                    </a:ext>
                  </a:extLst>
                </a:gridCol>
                <a:gridCol w="1177390">
                  <a:extLst>
                    <a:ext uri="{9D8B030D-6E8A-4147-A177-3AD203B41FA5}">
                      <a16:colId xmlns:a16="http://schemas.microsoft.com/office/drawing/2014/main" val="2749633741"/>
                    </a:ext>
                  </a:extLst>
                </a:gridCol>
                <a:gridCol w="1332929">
                  <a:extLst>
                    <a:ext uri="{9D8B030D-6E8A-4147-A177-3AD203B41FA5}">
                      <a16:colId xmlns:a16="http://schemas.microsoft.com/office/drawing/2014/main" val="2857780148"/>
                    </a:ext>
                  </a:extLst>
                </a:gridCol>
                <a:gridCol w="1332929">
                  <a:extLst>
                    <a:ext uri="{9D8B030D-6E8A-4147-A177-3AD203B41FA5}">
                      <a16:colId xmlns:a16="http://schemas.microsoft.com/office/drawing/2014/main" val="37793134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fr-FR" sz="13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dirty="0">
                          <a:solidFill>
                            <a:schemeClr val="tx1"/>
                          </a:solidFill>
                        </a:rPr>
                        <a:t>Configuration électronique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Nb d’électrons de valence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Représentation de l’atome avec les électrons de valence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Nb d’électrons à gagner pour être stable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675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Hydrogène(H)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0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Carbone (C)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06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Chlore (Cl)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6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3s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3p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309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Oxygène (O)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07163"/>
                  </a:ext>
                </a:extLst>
              </a:tr>
              <a:tr h="467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Azote (N)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22755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8C16B32-43B4-4B3F-9E39-03463AE5C194}"/>
              </a:ext>
            </a:extLst>
          </p:cNvPr>
          <p:cNvSpPr txBox="1"/>
          <p:nvPr/>
        </p:nvSpPr>
        <p:spPr>
          <a:xfrm>
            <a:off x="4039728" y="1692185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4759FA-E5B2-46D7-9C52-0400A7B2B32B}"/>
              </a:ext>
            </a:extLst>
          </p:cNvPr>
          <p:cNvSpPr txBox="1"/>
          <p:nvPr/>
        </p:nvSpPr>
        <p:spPr>
          <a:xfrm>
            <a:off x="4002212" y="2176067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372CF7-9325-40C6-A2E0-57C0083C3632}"/>
              </a:ext>
            </a:extLst>
          </p:cNvPr>
          <p:cNvSpPr txBox="1"/>
          <p:nvPr/>
        </p:nvSpPr>
        <p:spPr>
          <a:xfrm>
            <a:off x="3989360" y="2846905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AEA3AB-FA14-4F13-A280-25D31943D17B}"/>
              </a:ext>
            </a:extLst>
          </p:cNvPr>
          <p:cNvSpPr txBox="1"/>
          <p:nvPr/>
        </p:nvSpPr>
        <p:spPr>
          <a:xfrm>
            <a:off x="3965790" y="3492007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EF991F-F05B-482D-A49F-F80A90DE3996}"/>
              </a:ext>
            </a:extLst>
          </p:cNvPr>
          <p:cNvSpPr txBox="1"/>
          <p:nvPr/>
        </p:nvSpPr>
        <p:spPr>
          <a:xfrm>
            <a:off x="6161095" y="1741778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car 1+1 = </a:t>
            </a:r>
            <a:r>
              <a:rPr lang="fr-FR" b="1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4D6291-FF71-4BAB-A0AE-51F4D065CB76}"/>
              </a:ext>
            </a:extLst>
          </p:cNvPr>
          <p:cNvSpPr txBox="1"/>
          <p:nvPr/>
        </p:nvSpPr>
        <p:spPr>
          <a:xfrm>
            <a:off x="6161095" y="2293181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 car 4+4 = </a:t>
            </a:r>
            <a:r>
              <a:rPr lang="fr-FR" b="1" dirty="0"/>
              <a:t>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7FE392-AD28-4A83-966E-6538B58450D1}"/>
              </a:ext>
            </a:extLst>
          </p:cNvPr>
          <p:cNvSpPr txBox="1"/>
          <p:nvPr/>
        </p:nvSpPr>
        <p:spPr>
          <a:xfrm>
            <a:off x="6139372" y="2906825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car 7+1 = </a:t>
            </a:r>
            <a:r>
              <a:rPr lang="fr-FR" b="1" dirty="0"/>
              <a:t>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D71BE2-3EDC-480C-8C2A-87F9E699DB5D}"/>
              </a:ext>
            </a:extLst>
          </p:cNvPr>
          <p:cNvSpPr txBox="1"/>
          <p:nvPr/>
        </p:nvSpPr>
        <p:spPr>
          <a:xfrm>
            <a:off x="6161095" y="3551563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 car 6+2 = </a:t>
            </a:r>
            <a:r>
              <a:rPr lang="fr-FR" b="1" dirty="0"/>
              <a:t>8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FDCF00-5B21-46E4-9C5A-2C0FC5991147}"/>
              </a:ext>
            </a:extLst>
          </p:cNvPr>
          <p:cNvGrpSpPr/>
          <p:nvPr/>
        </p:nvGrpSpPr>
        <p:grpSpPr>
          <a:xfrm>
            <a:off x="5164682" y="1732252"/>
            <a:ext cx="592666" cy="369332"/>
            <a:chOff x="3555154" y="4083333"/>
            <a:chExt cx="592666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07E2096-E965-477B-80FA-5BC47843B44A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B6A944F-80F7-4380-B611-9EB775065EED}"/>
                </a:ext>
              </a:extLst>
            </p:cNvPr>
            <p:cNvSpPr/>
            <p:nvPr/>
          </p:nvSpPr>
          <p:spPr>
            <a:xfrm>
              <a:off x="38129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734DFF7-9B71-422F-93CC-8B5927C335DA}"/>
              </a:ext>
            </a:extLst>
          </p:cNvPr>
          <p:cNvGrpSpPr/>
          <p:nvPr/>
        </p:nvGrpSpPr>
        <p:grpSpPr>
          <a:xfrm>
            <a:off x="5219635" y="2180765"/>
            <a:ext cx="435579" cy="455873"/>
            <a:chOff x="3496879" y="4555389"/>
            <a:chExt cx="435579" cy="45587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065B432-F151-493C-BBB4-95FE1456BF2F}"/>
                </a:ext>
              </a:extLst>
            </p:cNvPr>
            <p:cNvSpPr txBox="1"/>
            <p:nvPr/>
          </p:nvSpPr>
          <p:spPr>
            <a:xfrm>
              <a:off x="3555154" y="4599798"/>
              <a:ext cx="289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C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8E99C70-34CA-41EC-881D-C85EE69596B7}"/>
                </a:ext>
              </a:extLst>
            </p:cNvPr>
            <p:cNvSpPr/>
            <p:nvPr/>
          </p:nvSpPr>
          <p:spPr>
            <a:xfrm>
              <a:off x="3656484" y="4555389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30655F7-1795-47B0-B4F5-7A2DB10D8835}"/>
                </a:ext>
              </a:extLst>
            </p:cNvPr>
            <p:cNvSpPr/>
            <p:nvPr/>
          </p:nvSpPr>
          <p:spPr>
            <a:xfrm>
              <a:off x="3845137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99290E1-85A7-413D-91F3-5A9C267CF8F5}"/>
                </a:ext>
              </a:extLst>
            </p:cNvPr>
            <p:cNvSpPr/>
            <p:nvPr/>
          </p:nvSpPr>
          <p:spPr>
            <a:xfrm>
              <a:off x="3496879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F940865-DA16-4D6A-8522-042DA83410CB}"/>
                </a:ext>
              </a:extLst>
            </p:cNvPr>
            <p:cNvSpPr/>
            <p:nvPr/>
          </p:nvSpPr>
          <p:spPr>
            <a:xfrm>
              <a:off x="3672563" y="4913048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ABB9B72-D34A-48C9-826D-D09EC7A2C599}"/>
              </a:ext>
            </a:extLst>
          </p:cNvPr>
          <p:cNvGrpSpPr/>
          <p:nvPr/>
        </p:nvGrpSpPr>
        <p:grpSpPr>
          <a:xfrm>
            <a:off x="5248745" y="2824294"/>
            <a:ext cx="526897" cy="448788"/>
            <a:chOff x="3488516" y="5547750"/>
            <a:chExt cx="526897" cy="448788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1AA2856-2C1F-4E15-8AD9-89EF10CD651E}"/>
                </a:ext>
              </a:extLst>
            </p:cNvPr>
            <p:cNvSpPr/>
            <p:nvPr/>
          </p:nvSpPr>
          <p:spPr>
            <a:xfrm>
              <a:off x="3928092" y="5831730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7848933-12EE-432C-A6F4-76E1DB80FCF7}"/>
                </a:ext>
              </a:extLst>
            </p:cNvPr>
            <p:cNvGrpSpPr/>
            <p:nvPr/>
          </p:nvGrpSpPr>
          <p:grpSpPr>
            <a:xfrm>
              <a:off x="3488516" y="5547750"/>
              <a:ext cx="526897" cy="448788"/>
              <a:chOff x="3488516" y="5195209"/>
              <a:chExt cx="526897" cy="448788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430F282-5E02-4CF9-9783-41F3B9DA3911}"/>
                  </a:ext>
                </a:extLst>
              </p:cNvPr>
              <p:cNvSpPr txBox="1"/>
              <p:nvPr/>
            </p:nvSpPr>
            <p:spPr>
              <a:xfrm>
                <a:off x="3569220" y="5228575"/>
                <a:ext cx="4009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Cl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B23058C-F8EE-48C5-8352-B625158E2E12}"/>
                  </a:ext>
                </a:extLst>
              </p:cNvPr>
              <p:cNvSpPr/>
              <p:nvPr/>
            </p:nvSpPr>
            <p:spPr>
              <a:xfrm>
                <a:off x="362890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BEC7AD52-B724-457C-865C-73BED48A89D6}"/>
                  </a:ext>
                </a:extLst>
              </p:cNvPr>
              <p:cNvSpPr/>
              <p:nvPr/>
            </p:nvSpPr>
            <p:spPr>
              <a:xfrm>
                <a:off x="377569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9C40E770-113C-47F7-97B2-625060EFBBE0}"/>
                  </a:ext>
                </a:extLst>
              </p:cNvPr>
              <p:cNvSpPr/>
              <p:nvPr/>
            </p:nvSpPr>
            <p:spPr>
              <a:xfrm>
                <a:off x="3628901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F3079D2E-4AEE-40DA-898B-25F49ABA9688}"/>
                  </a:ext>
                </a:extLst>
              </p:cNvPr>
              <p:cNvSpPr/>
              <p:nvPr/>
            </p:nvSpPr>
            <p:spPr>
              <a:xfrm>
                <a:off x="3793630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6BA99D67-48F3-4B10-B070-E16F3579F08E}"/>
                  </a:ext>
                </a:extLst>
              </p:cNvPr>
              <p:cNvSpPr/>
              <p:nvPr/>
            </p:nvSpPr>
            <p:spPr>
              <a:xfrm>
                <a:off x="3928092" y="53476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2C23D99B-4D4D-4123-948C-F049ACA0E5C6}"/>
                  </a:ext>
                </a:extLst>
              </p:cNvPr>
              <p:cNvSpPr/>
              <p:nvPr/>
            </p:nvSpPr>
            <p:spPr>
              <a:xfrm>
                <a:off x="3488516" y="5382878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90B92B4-E387-4E70-8E5A-AFB271159875}"/>
              </a:ext>
            </a:extLst>
          </p:cNvPr>
          <p:cNvGrpSpPr/>
          <p:nvPr/>
        </p:nvGrpSpPr>
        <p:grpSpPr>
          <a:xfrm>
            <a:off x="5311986" y="3469616"/>
            <a:ext cx="484132" cy="444244"/>
            <a:chOff x="3517776" y="5835852"/>
            <a:chExt cx="484132" cy="444244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61B7819-E8E1-4408-B802-8FBB24177D3A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O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58765D0-5916-4914-8CC1-B9D5F6599C5A}"/>
                </a:ext>
              </a:extLst>
            </p:cNvPr>
            <p:cNvSpPr/>
            <p:nvPr/>
          </p:nvSpPr>
          <p:spPr>
            <a:xfrm>
              <a:off x="3628900" y="583585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3D9CD13-4192-4678-8B03-1A94FD92BE23}"/>
                </a:ext>
              </a:extLst>
            </p:cNvPr>
            <p:cNvSpPr/>
            <p:nvPr/>
          </p:nvSpPr>
          <p:spPr>
            <a:xfrm>
              <a:off x="3766487" y="584249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609BC04-96A3-4D84-82C7-D979CB2DF087}"/>
                </a:ext>
              </a:extLst>
            </p:cNvPr>
            <p:cNvSpPr/>
            <p:nvPr/>
          </p:nvSpPr>
          <p:spPr>
            <a:xfrm>
              <a:off x="3612823" y="61818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9953179-DAB7-4537-BF17-A8D899DDBE73}"/>
                </a:ext>
              </a:extLst>
            </p:cNvPr>
            <p:cNvSpPr/>
            <p:nvPr/>
          </p:nvSpPr>
          <p:spPr>
            <a:xfrm>
              <a:off x="3779964" y="61772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B93C7FA-1D10-4671-983B-30E9733341F4}"/>
                </a:ext>
              </a:extLst>
            </p:cNvPr>
            <p:cNvSpPr/>
            <p:nvPr/>
          </p:nvSpPr>
          <p:spPr>
            <a:xfrm>
              <a:off x="3517776" y="60153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E6F19A3-F956-4211-9CDE-B0CD993865EA}"/>
                </a:ext>
              </a:extLst>
            </p:cNvPr>
            <p:cNvSpPr/>
            <p:nvPr/>
          </p:nvSpPr>
          <p:spPr>
            <a:xfrm>
              <a:off x="3914587" y="59962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3A44DF7-3166-451E-9737-FE85AF5FB19A}"/>
              </a:ext>
            </a:extLst>
          </p:cNvPr>
          <p:cNvSpPr txBox="1"/>
          <p:nvPr/>
        </p:nvSpPr>
        <p:spPr>
          <a:xfrm>
            <a:off x="4064979" y="4051602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4332B97-DC2B-42F1-BDEE-5E99D399B4C7}"/>
              </a:ext>
            </a:extLst>
          </p:cNvPr>
          <p:cNvGrpSpPr/>
          <p:nvPr/>
        </p:nvGrpSpPr>
        <p:grpSpPr>
          <a:xfrm>
            <a:off x="5336676" y="4019226"/>
            <a:ext cx="476311" cy="444244"/>
            <a:chOff x="3517776" y="5835852"/>
            <a:chExt cx="476311" cy="444244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4EC89B8-6695-4D50-84FA-F4147F3F5C5D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7FEA503-01C4-409A-B22D-BB5729B42BC7}"/>
                </a:ext>
              </a:extLst>
            </p:cNvPr>
            <p:cNvSpPr/>
            <p:nvPr/>
          </p:nvSpPr>
          <p:spPr>
            <a:xfrm>
              <a:off x="3628900" y="583585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CF0355C-7B5D-4EF7-B43B-37D10F3D397E}"/>
                </a:ext>
              </a:extLst>
            </p:cNvPr>
            <p:cNvSpPr/>
            <p:nvPr/>
          </p:nvSpPr>
          <p:spPr>
            <a:xfrm>
              <a:off x="3766487" y="584249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BFA12B7-A0C5-4A98-A72A-03F37F4805AA}"/>
                </a:ext>
              </a:extLst>
            </p:cNvPr>
            <p:cNvSpPr/>
            <p:nvPr/>
          </p:nvSpPr>
          <p:spPr>
            <a:xfrm>
              <a:off x="3612823" y="61818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E7E5899-A511-4A80-941B-8A5BC39001F7}"/>
                </a:ext>
              </a:extLst>
            </p:cNvPr>
            <p:cNvSpPr/>
            <p:nvPr/>
          </p:nvSpPr>
          <p:spPr>
            <a:xfrm>
              <a:off x="3779964" y="61772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536C020-9C04-4D92-AD1A-54D491319E80}"/>
                </a:ext>
              </a:extLst>
            </p:cNvPr>
            <p:cNvSpPr/>
            <p:nvPr/>
          </p:nvSpPr>
          <p:spPr>
            <a:xfrm>
              <a:off x="3517776" y="60153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88ABCA0B-DA65-47C9-BCAD-2DACF0C02BD6}"/>
              </a:ext>
            </a:extLst>
          </p:cNvPr>
          <p:cNvSpPr txBox="1"/>
          <p:nvPr/>
        </p:nvSpPr>
        <p:spPr>
          <a:xfrm>
            <a:off x="6139372" y="4049468"/>
            <a:ext cx="1457191" cy="377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 car 5+3 = </a:t>
            </a:r>
            <a:r>
              <a:rPr lang="fr-FR" b="1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610667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8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7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" fill="hold">
                      <p:stCondLst>
                        <p:cond delay="0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41" grpId="0"/>
      <p:bldP spid="4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74410D-F0A9-411C-ACD8-6EC2EE6FC4B1}"/>
              </a:ext>
            </a:extLst>
          </p:cNvPr>
          <p:cNvSpPr txBox="1"/>
          <p:nvPr/>
        </p:nvSpPr>
        <p:spPr>
          <a:xfrm>
            <a:off x="3486770" y="2913416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F68F01-5971-4218-9D72-DE5661B4E765}"/>
              </a:ext>
            </a:extLst>
          </p:cNvPr>
          <p:cNvSpPr txBox="1"/>
          <p:nvPr/>
        </p:nvSpPr>
        <p:spPr>
          <a:xfrm>
            <a:off x="3056136" y="2464750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283CB94-2D27-4EE9-A8AD-372CC4B7AAB2}"/>
              </a:ext>
            </a:extLst>
          </p:cNvPr>
          <p:cNvGrpSpPr/>
          <p:nvPr/>
        </p:nvGrpSpPr>
        <p:grpSpPr>
          <a:xfrm>
            <a:off x="3216286" y="1665858"/>
            <a:ext cx="592666" cy="369332"/>
            <a:chOff x="3555154" y="4083333"/>
            <a:chExt cx="592666" cy="36933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24E31AD-8FB4-43C4-852F-394B75A79A10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675F77AF-0376-4B28-B20B-D38D06D69A6C}"/>
                </a:ext>
              </a:extLst>
            </p:cNvPr>
            <p:cNvSpPr/>
            <p:nvPr/>
          </p:nvSpPr>
          <p:spPr>
            <a:xfrm>
              <a:off x="38514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39CD9165-8604-4126-A2A7-A2B2E484690D}"/>
              </a:ext>
            </a:extLst>
          </p:cNvPr>
          <p:cNvGrpSpPr/>
          <p:nvPr/>
        </p:nvGrpSpPr>
        <p:grpSpPr>
          <a:xfrm rot="10800000">
            <a:off x="3395305" y="1665858"/>
            <a:ext cx="592666" cy="369332"/>
            <a:chOff x="3555154" y="4083333"/>
            <a:chExt cx="592666" cy="36933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58D274A-8274-4009-85CB-397A2A5874CE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A48FF48-C7BA-4F29-9E71-D0C3BFC9EDD0}"/>
                </a:ext>
              </a:extLst>
            </p:cNvPr>
            <p:cNvSpPr/>
            <p:nvPr/>
          </p:nvSpPr>
          <p:spPr>
            <a:xfrm>
              <a:off x="38514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6E7F336-C174-444C-8B54-96CEFF7A3BD0}"/>
              </a:ext>
            </a:extLst>
          </p:cNvPr>
          <p:cNvGrpSpPr/>
          <p:nvPr/>
        </p:nvGrpSpPr>
        <p:grpSpPr>
          <a:xfrm>
            <a:off x="3428495" y="2420341"/>
            <a:ext cx="435579" cy="455873"/>
            <a:chOff x="3496879" y="4555389"/>
            <a:chExt cx="435579" cy="45587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EECFB9C-189D-4619-B7E6-B83C94980E76}"/>
                </a:ext>
              </a:extLst>
            </p:cNvPr>
            <p:cNvSpPr txBox="1"/>
            <p:nvPr/>
          </p:nvSpPr>
          <p:spPr>
            <a:xfrm>
              <a:off x="3555154" y="4599798"/>
              <a:ext cx="289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C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22467AE7-92E4-4893-A6DB-9CDA52D046FC}"/>
                </a:ext>
              </a:extLst>
            </p:cNvPr>
            <p:cNvSpPr/>
            <p:nvPr/>
          </p:nvSpPr>
          <p:spPr>
            <a:xfrm>
              <a:off x="3656484" y="4555389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1D15BA7-C477-4C11-80CF-B4A307940D4F}"/>
                </a:ext>
              </a:extLst>
            </p:cNvPr>
            <p:cNvSpPr/>
            <p:nvPr/>
          </p:nvSpPr>
          <p:spPr>
            <a:xfrm>
              <a:off x="3845137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4D00D73-7870-4B99-A85B-A9E519CE8E07}"/>
                </a:ext>
              </a:extLst>
            </p:cNvPr>
            <p:cNvSpPr/>
            <p:nvPr/>
          </p:nvSpPr>
          <p:spPr>
            <a:xfrm>
              <a:off x="3496879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E9CAAA6-95BE-45BD-B8B2-E6649B095C8C}"/>
                </a:ext>
              </a:extLst>
            </p:cNvPr>
            <p:cNvSpPr/>
            <p:nvPr/>
          </p:nvSpPr>
          <p:spPr>
            <a:xfrm>
              <a:off x="3672563" y="4913048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E442A763-5EB8-487B-89AE-79C9B651BBD4}"/>
              </a:ext>
            </a:extLst>
          </p:cNvPr>
          <p:cNvSpPr txBox="1"/>
          <p:nvPr/>
        </p:nvSpPr>
        <p:spPr>
          <a:xfrm>
            <a:off x="3463193" y="1995319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C9263D6-5EFC-4972-8A06-ED5C3DB46029}"/>
              </a:ext>
            </a:extLst>
          </p:cNvPr>
          <p:cNvSpPr/>
          <p:nvPr/>
        </p:nvSpPr>
        <p:spPr>
          <a:xfrm>
            <a:off x="3588099" y="2310271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EEE178-07AF-42CC-8BC8-CEC1AF00AC5F}"/>
              </a:ext>
            </a:extLst>
          </p:cNvPr>
          <p:cNvSpPr txBox="1"/>
          <p:nvPr/>
        </p:nvSpPr>
        <p:spPr>
          <a:xfrm>
            <a:off x="3876234" y="2468044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5A0B178-C14F-4605-8585-B043C12A8A5C}"/>
              </a:ext>
            </a:extLst>
          </p:cNvPr>
          <p:cNvSpPr/>
          <p:nvPr/>
        </p:nvSpPr>
        <p:spPr>
          <a:xfrm>
            <a:off x="3872344" y="2594002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D0B808F-4BF9-418D-96AE-6D3D047184B8}"/>
              </a:ext>
            </a:extLst>
          </p:cNvPr>
          <p:cNvSpPr/>
          <p:nvPr/>
        </p:nvSpPr>
        <p:spPr>
          <a:xfrm>
            <a:off x="3604179" y="2888109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7F78DAC-5073-4DA3-B922-D30D6FBBD73E}"/>
              </a:ext>
            </a:extLst>
          </p:cNvPr>
          <p:cNvSpPr/>
          <p:nvPr/>
        </p:nvSpPr>
        <p:spPr>
          <a:xfrm>
            <a:off x="3328539" y="2599171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C13A408B-CA98-4984-B8B2-A5A1AA5A22B6}"/>
              </a:ext>
            </a:extLst>
          </p:cNvPr>
          <p:cNvGrpSpPr/>
          <p:nvPr/>
        </p:nvGrpSpPr>
        <p:grpSpPr>
          <a:xfrm>
            <a:off x="4534771" y="4064308"/>
            <a:ext cx="484132" cy="445986"/>
            <a:chOff x="3517776" y="5835852"/>
            <a:chExt cx="484132" cy="445986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F6F45097-487B-492E-8743-010E93AF3BB9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O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998BE1B-FE32-4647-8915-0C51F78FD0DD}"/>
                </a:ext>
              </a:extLst>
            </p:cNvPr>
            <p:cNvSpPr/>
            <p:nvPr/>
          </p:nvSpPr>
          <p:spPr>
            <a:xfrm>
              <a:off x="3673350" y="583585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79FB9D0-3381-4606-A4E8-76D55D95FFA7}"/>
                </a:ext>
              </a:extLst>
            </p:cNvPr>
            <p:cNvSpPr/>
            <p:nvPr/>
          </p:nvSpPr>
          <p:spPr>
            <a:xfrm>
              <a:off x="3766487" y="584249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A18CB400-E274-4DB8-8B73-493767C5A5F3}"/>
                </a:ext>
              </a:extLst>
            </p:cNvPr>
            <p:cNvSpPr/>
            <p:nvPr/>
          </p:nvSpPr>
          <p:spPr>
            <a:xfrm>
              <a:off x="3679498" y="61818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310F71C-9D64-4C83-8F34-B2BF95DA4BF6}"/>
                </a:ext>
              </a:extLst>
            </p:cNvPr>
            <p:cNvSpPr/>
            <p:nvPr/>
          </p:nvSpPr>
          <p:spPr>
            <a:xfrm>
              <a:off x="3773614" y="61836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BB7CC02D-3A4F-4064-B26D-5918F6DC9F2B}"/>
                </a:ext>
              </a:extLst>
            </p:cNvPr>
            <p:cNvSpPr/>
            <p:nvPr/>
          </p:nvSpPr>
          <p:spPr>
            <a:xfrm>
              <a:off x="3517776" y="60153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ADFE6BC1-DE64-43FE-8CA4-E058A3A31464}"/>
                </a:ext>
              </a:extLst>
            </p:cNvPr>
            <p:cNvSpPr/>
            <p:nvPr/>
          </p:nvSpPr>
          <p:spPr>
            <a:xfrm>
              <a:off x="3914587" y="59962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7D1D9A7-54B3-4A17-B757-989241C25F51}"/>
              </a:ext>
            </a:extLst>
          </p:cNvPr>
          <p:cNvGrpSpPr/>
          <p:nvPr/>
        </p:nvGrpSpPr>
        <p:grpSpPr>
          <a:xfrm rot="10800000">
            <a:off x="4822052" y="4095807"/>
            <a:ext cx="592666" cy="369332"/>
            <a:chOff x="3555154" y="4083333"/>
            <a:chExt cx="592666" cy="369332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C8793E0-1566-40AF-B118-C16FA2E89AEE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9A7BB87-FB18-42EC-AA09-FB2AD471D44D}"/>
                </a:ext>
              </a:extLst>
            </p:cNvPr>
            <p:cNvSpPr/>
            <p:nvPr/>
          </p:nvSpPr>
          <p:spPr>
            <a:xfrm>
              <a:off x="38514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F5DC3279-4938-41B5-A6AF-527589A14C06}"/>
              </a:ext>
            </a:extLst>
          </p:cNvPr>
          <p:cNvSpPr txBox="1"/>
          <p:nvPr/>
        </p:nvSpPr>
        <p:spPr>
          <a:xfrm rot="10800000">
            <a:off x="3891570" y="4109146"/>
            <a:ext cx="59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A1A8A92F-F6AB-42C3-A052-F0FB7E83A8AF}"/>
              </a:ext>
            </a:extLst>
          </p:cNvPr>
          <p:cNvSpPr/>
          <p:nvPr/>
        </p:nvSpPr>
        <p:spPr>
          <a:xfrm rot="10800000">
            <a:off x="4447718" y="4244705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D59BAEB-95C9-4080-88AC-1FEF38F96B5A}"/>
              </a:ext>
            </a:extLst>
          </p:cNvPr>
          <p:cNvGrpSpPr/>
          <p:nvPr/>
        </p:nvGrpSpPr>
        <p:grpSpPr>
          <a:xfrm>
            <a:off x="5888292" y="4761138"/>
            <a:ext cx="406461" cy="369332"/>
            <a:chOff x="3587626" y="5874326"/>
            <a:chExt cx="406461" cy="369332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2E3A90C-EB34-4B19-BD14-FE8CAC3CC87A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</a:t>
              </a: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DBD04B9-CAEC-4E20-83BF-7FA9A4607006}"/>
                </a:ext>
              </a:extLst>
            </p:cNvPr>
            <p:cNvSpPr/>
            <p:nvPr/>
          </p:nvSpPr>
          <p:spPr>
            <a:xfrm>
              <a:off x="3590800" y="589300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2EEB0942-F8BD-48F1-A1E1-D38A4FD82314}"/>
                </a:ext>
              </a:extLst>
            </p:cNvPr>
            <p:cNvSpPr/>
            <p:nvPr/>
          </p:nvSpPr>
          <p:spPr>
            <a:xfrm>
              <a:off x="3842687" y="596314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BD93586-0AE7-409B-BF61-C3A139A14530}"/>
                </a:ext>
              </a:extLst>
            </p:cNvPr>
            <p:cNvSpPr/>
            <p:nvPr/>
          </p:nvSpPr>
          <p:spPr>
            <a:xfrm>
              <a:off x="3593773" y="61056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7FA4DEB-9996-4F3B-A4A3-475B710493A4}"/>
                </a:ext>
              </a:extLst>
            </p:cNvPr>
            <p:cNvSpPr/>
            <p:nvPr/>
          </p:nvSpPr>
          <p:spPr>
            <a:xfrm>
              <a:off x="3849814" y="60756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59BB1850-16A4-4768-BCA8-CE4894D8F577}"/>
                </a:ext>
              </a:extLst>
            </p:cNvPr>
            <p:cNvSpPr/>
            <p:nvPr/>
          </p:nvSpPr>
          <p:spPr>
            <a:xfrm>
              <a:off x="3587626" y="59962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6D46028-0A23-40FD-A6CC-E9A9D7B23D8D}"/>
              </a:ext>
            </a:extLst>
          </p:cNvPr>
          <p:cNvGrpSpPr/>
          <p:nvPr/>
        </p:nvGrpSpPr>
        <p:grpSpPr>
          <a:xfrm>
            <a:off x="5469340" y="4747406"/>
            <a:ext cx="402775" cy="369332"/>
            <a:chOff x="3534979" y="4599798"/>
            <a:chExt cx="402775" cy="36933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749427D-9DB3-4287-A04B-094938B00A8B}"/>
                </a:ext>
              </a:extLst>
            </p:cNvPr>
            <p:cNvSpPr txBox="1"/>
            <p:nvPr/>
          </p:nvSpPr>
          <p:spPr>
            <a:xfrm>
              <a:off x="3555154" y="4599798"/>
              <a:ext cx="289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C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421EC10-0B4A-458D-8C28-804E2B289DCD}"/>
                </a:ext>
              </a:extLst>
            </p:cNvPr>
            <p:cNvSpPr/>
            <p:nvPr/>
          </p:nvSpPr>
          <p:spPr>
            <a:xfrm>
              <a:off x="3841685" y="4618750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F60B554-59F0-46F2-A7B5-614E02C43D7B}"/>
                </a:ext>
              </a:extLst>
            </p:cNvPr>
            <p:cNvSpPr/>
            <p:nvPr/>
          </p:nvSpPr>
          <p:spPr>
            <a:xfrm>
              <a:off x="3845137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A2B8C9ED-881F-479D-A036-E8EDB528E7CD}"/>
                </a:ext>
              </a:extLst>
            </p:cNvPr>
            <p:cNvSpPr/>
            <p:nvPr/>
          </p:nvSpPr>
          <p:spPr>
            <a:xfrm>
              <a:off x="3534979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6C828C1F-0DBC-4AE5-9296-C973840664DB}"/>
                </a:ext>
              </a:extLst>
            </p:cNvPr>
            <p:cNvSpPr/>
            <p:nvPr/>
          </p:nvSpPr>
          <p:spPr>
            <a:xfrm>
              <a:off x="3850433" y="485196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C9A61C1-A346-4505-B00A-AAA15578656C}"/>
              </a:ext>
            </a:extLst>
          </p:cNvPr>
          <p:cNvGrpSpPr/>
          <p:nvPr/>
        </p:nvGrpSpPr>
        <p:grpSpPr>
          <a:xfrm>
            <a:off x="5074724" y="4747406"/>
            <a:ext cx="592666" cy="369332"/>
            <a:chOff x="3555154" y="4083333"/>
            <a:chExt cx="592666" cy="36933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24A2CFA-9312-4B07-841D-62069C42B033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2220CEE0-A272-4FE0-8884-C6493D6F99B1}"/>
                </a:ext>
              </a:extLst>
            </p:cNvPr>
            <p:cNvSpPr/>
            <p:nvPr/>
          </p:nvSpPr>
          <p:spPr>
            <a:xfrm>
              <a:off x="38514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C0CFB4C1-35FF-452A-8BE5-976A50F175A8}"/>
              </a:ext>
            </a:extLst>
          </p:cNvPr>
          <p:cNvSpPr txBox="1"/>
          <p:nvPr/>
        </p:nvSpPr>
        <p:spPr>
          <a:xfrm rot="10800000">
            <a:off x="5792379" y="2669082"/>
            <a:ext cx="59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AD6B9D0-AB2D-44EA-8BFA-E37FAA5890ED}"/>
              </a:ext>
            </a:extLst>
          </p:cNvPr>
          <p:cNvGrpSpPr/>
          <p:nvPr/>
        </p:nvGrpSpPr>
        <p:grpSpPr>
          <a:xfrm>
            <a:off x="6408134" y="2616716"/>
            <a:ext cx="526897" cy="448788"/>
            <a:chOff x="3488516" y="5547750"/>
            <a:chExt cx="526897" cy="448788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9F1EE625-8E9C-4E8A-9FEB-A3541860BCD3}"/>
                </a:ext>
              </a:extLst>
            </p:cNvPr>
            <p:cNvSpPr/>
            <p:nvPr/>
          </p:nvSpPr>
          <p:spPr>
            <a:xfrm>
              <a:off x="3928092" y="5831730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3BE9DE02-62D4-4763-BE5E-6BF4FDCE75E8}"/>
                </a:ext>
              </a:extLst>
            </p:cNvPr>
            <p:cNvGrpSpPr/>
            <p:nvPr/>
          </p:nvGrpSpPr>
          <p:grpSpPr>
            <a:xfrm>
              <a:off x="3488516" y="5547750"/>
              <a:ext cx="526897" cy="448788"/>
              <a:chOff x="3488516" y="5195209"/>
              <a:chExt cx="526897" cy="448788"/>
            </a:xfrm>
          </p:grpSpPr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4F1BFBE9-824A-41FB-A8E4-DE96AE678D2F}"/>
                  </a:ext>
                </a:extLst>
              </p:cNvPr>
              <p:cNvSpPr txBox="1"/>
              <p:nvPr/>
            </p:nvSpPr>
            <p:spPr>
              <a:xfrm>
                <a:off x="3569220" y="5228575"/>
                <a:ext cx="4009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Cl</a:t>
                </a:r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D21530FD-5EDA-4758-A5DD-1631A7C4111B}"/>
                  </a:ext>
                </a:extLst>
              </p:cNvPr>
              <p:cNvSpPr/>
              <p:nvPr/>
            </p:nvSpPr>
            <p:spPr>
              <a:xfrm>
                <a:off x="362890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633654EE-C64A-4D3B-AAAF-B929E63E5DD1}"/>
                  </a:ext>
                </a:extLst>
              </p:cNvPr>
              <p:cNvSpPr/>
              <p:nvPr/>
            </p:nvSpPr>
            <p:spPr>
              <a:xfrm>
                <a:off x="377569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FFE3A211-4894-4B34-8884-E0A14535B636}"/>
                  </a:ext>
                </a:extLst>
              </p:cNvPr>
              <p:cNvSpPr/>
              <p:nvPr/>
            </p:nvSpPr>
            <p:spPr>
              <a:xfrm>
                <a:off x="3628901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0CBE389C-F559-4795-A173-170A3B6FFF7F}"/>
                  </a:ext>
                </a:extLst>
              </p:cNvPr>
              <p:cNvSpPr/>
              <p:nvPr/>
            </p:nvSpPr>
            <p:spPr>
              <a:xfrm>
                <a:off x="3793630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C5890050-D456-4363-9585-B7AD16CB8E32}"/>
                  </a:ext>
                </a:extLst>
              </p:cNvPr>
              <p:cNvSpPr/>
              <p:nvPr/>
            </p:nvSpPr>
            <p:spPr>
              <a:xfrm>
                <a:off x="3928092" y="53476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F54305F7-52C9-46F9-9CBB-8201B90A4652}"/>
                  </a:ext>
                </a:extLst>
              </p:cNvPr>
              <p:cNvSpPr/>
              <p:nvPr/>
            </p:nvSpPr>
            <p:spPr>
              <a:xfrm>
                <a:off x="3488516" y="5382878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62" name="Oval 61">
            <a:extLst>
              <a:ext uri="{FF2B5EF4-FFF2-40B4-BE49-F238E27FC236}">
                <a16:creationId xmlns:a16="http://schemas.microsoft.com/office/drawing/2014/main" id="{F0C95E3A-4AC5-4E1D-BF3C-2753D9EED246}"/>
              </a:ext>
            </a:extLst>
          </p:cNvPr>
          <p:cNvSpPr/>
          <p:nvPr/>
        </p:nvSpPr>
        <p:spPr>
          <a:xfrm rot="10800000">
            <a:off x="6308479" y="2798934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7BC949EC-0F6C-4AB3-8261-759C67EF6035}"/>
              </a:ext>
            </a:extLst>
          </p:cNvPr>
          <p:cNvGrpSpPr/>
          <p:nvPr/>
        </p:nvGrpSpPr>
        <p:grpSpPr>
          <a:xfrm>
            <a:off x="6367070" y="3751487"/>
            <a:ext cx="435579" cy="455873"/>
            <a:chOff x="3496879" y="4555389"/>
            <a:chExt cx="435579" cy="455873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5CF2E15-91B4-4B04-9199-785E58BF25B8}"/>
                </a:ext>
              </a:extLst>
            </p:cNvPr>
            <p:cNvSpPr txBox="1"/>
            <p:nvPr/>
          </p:nvSpPr>
          <p:spPr>
            <a:xfrm>
              <a:off x="3555154" y="4599798"/>
              <a:ext cx="289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C</a:t>
              </a: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72A5BAB-0941-4BB5-8D27-B3CF04E0B03B}"/>
                </a:ext>
              </a:extLst>
            </p:cNvPr>
            <p:cNvSpPr/>
            <p:nvPr/>
          </p:nvSpPr>
          <p:spPr>
            <a:xfrm>
              <a:off x="3656484" y="4555389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03BE062C-CC40-4572-B526-9E3701C036DC}"/>
                </a:ext>
              </a:extLst>
            </p:cNvPr>
            <p:cNvSpPr/>
            <p:nvPr/>
          </p:nvSpPr>
          <p:spPr>
            <a:xfrm>
              <a:off x="3845137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E77EFD6-9579-409E-A0AB-EE922F7BC321}"/>
                </a:ext>
              </a:extLst>
            </p:cNvPr>
            <p:cNvSpPr/>
            <p:nvPr/>
          </p:nvSpPr>
          <p:spPr>
            <a:xfrm>
              <a:off x="3496879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29E2B9DA-D942-4BEE-B9EB-AC1782E04375}"/>
                </a:ext>
              </a:extLst>
            </p:cNvPr>
            <p:cNvSpPr/>
            <p:nvPr/>
          </p:nvSpPr>
          <p:spPr>
            <a:xfrm>
              <a:off x="3672563" y="4913048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69" name="Oval 68">
            <a:extLst>
              <a:ext uri="{FF2B5EF4-FFF2-40B4-BE49-F238E27FC236}">
                <a16:creationId xmlns:a16="http://schemas.microsoft.com/office/drawing/2014/main" id="{8044E1BC-A045-41BD-9569-222CCE09AE12}"/>
              </a:ext>
            </a:extLst>
          </p:cNvPr>
          <p:cNvSpPr/>
          <p:nvPr/>
        </p:nvSpPr>
        <p:spPr>
          <a:xfrm>
            <a:off x="7219961" y="400083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A766C37-66F6-4D0A-8AF0-BFEEF951AB17}"/>
              </a:ext>
            </a:extLst>
          </p:cNvPr>
          <p:cNvSpPr txBox="1"/>
          <p:nvPr/>
        </p:nvSpPr>
        <p:spPr>
          <a:xfrm>
            <a:off x="6897362" y="3779205"/>
            <a:ext cx="400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3B277AD7-592E-4665-9CF1-E022A894550F}"/>
              </a:ext>
            </a:extLst>
          </p:cNvPr>
          <p:cNvSpPr/>
          <p:nvPr/>
        </p:nvSpPr>
        <p:spPr>
          <a:xfrm>
            <a:off x="7001494" y="3755364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BB23E4BD-96B8-47F5-B26E-BE23D349E8C9}"/>
              </a:ext>
            </a:extLst>
          </p:cNvPr>
          <p:cNvSpPr/>
          <p:nvPr/>
        </p:nvSpPr>
        <p:spPr>
          <a:xfrm>
            <a:off x="7097484" y="3755364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20273CAC-8FCC-43B9-9E48-31C166DD54DE}"/>
              </a:ext>
            </a:extLst>
          </p:cNvPr>
          <p:cNvSpPr/>
          <p:nvPr/>
        </p:nvSpPr>
        <p:spPr>
          <a:xfrm>
            <a:off x="6988793" y="407101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9666F66B-92AC-46D6-8003-E6CBB85BBF89}"/>
              </a:ext>
            </a:extLst>
          </p:cNvPr>
          <p:cNvSpPr/>
          <p:nvPr/>
        </p:nvSpPr>
        <p:spPr>
          <a:xfrm>
            <a:off x="7086847" y="407736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77F8CD2F-34E5-4F87-95AF-28CF33BBB8D3}"/>
              </a:ext>
            </a:extLst>
          </p:cNvPr>
          <p:cNvSpPr/>
          <p:nvPr/>
        </p:nvSpPr>
        <p:spPr>
          <a:xfrm>
            <a:off x="7211784" y="3898239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19D74A3F-9DDD-4F43-B304-68DA3AA1E518}"/>
              </a:ext>
            </a:extLst>
          </p:cNvPr>
          <p:cNvSpPr/>
          <p:nvPr/>
        </p:nvSpPr>
        <p:spPr>
          <a:xfrm>
            <a:off x="6816658" y="3933508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823C5CAC-D01E-480A-A334-D0C97D96EA42}"/>
              </a:ext>
            </a:extLst>
          </p:cNvPr>
          <p:cNvSpPr/>
          <p:nvPr/>
        </p:nvSpPr>
        <p:spPr>
          <a:xfrm rot="5400000">
            <a:off x="6457085" y="4637486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0ECB5716-D560-44B4-99E2-85B81C8A4673}"/>
              </a:ext>
            </a:extLst>
          </p:cNvPr>
          <p:cNvSpPr/>
          <p:nvPr/>
        </p:nvSpPr>
        <p:spPr>
          <a:xfrm rot="5400000">
            <a:off x="6741065" y="4338296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966A76BD-080F-44D2-80BB-0CFC6FE2FC7B}"/>
              </a:ext>
            </a:extLst>
          </p:cNvPr>
          <p:cNvSpPr/>
          <p:nvPr/>
        </p:nvSpPr>
        <p:spPr>
          <a:xfrm rot="5400000">
            <a:off x="6741065" y="4485086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6658BCD8-A666-4FBF-BA39-09A3730B0B24}"/>
              </a:ext>
            </a:extLst>
          </p:cNvPr>
          <p:cNvSpPr/>
          <p:nvPr/>
        </p:nvSpPr>
        <p:spPr>
          <a:xfrm rot="5400000">
            <a:off x="6390491" y="4338295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B464EBCB-F7EC-48F5-96BF-DC855222DDDE}"/>
              </a:ext>
            </a:extLst>
          </p:cNvPr>
          <p:cNvSpPr/>
          <p:nvPr/>
        </p:nvSpPr>
        <p:spPr>
          <a:xfrm rot="5400000">
            <a:off x="6390491" y="4503024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CAF0EBAD-0463-4F21-A466-C1221D60699E}"/>
              </a:ext>
            </a:extLst>
          </p:cNvPr>
          <p:cNvSpPr/>
          <p:nvPr/>
        </p:nvSpPr>
        <p:spPr>
          <a:xfrm rot="5400000">
            <a:off x="6588665" y="4637486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5D3D2B11-0781-48E7-95CC-BAA40A6981FB}"/>
              </a:ext>
            </a:extLst>
          </p:cNvPr>
          <p:cNvSpPr/>
          <p:nvPr/>
        </p:nvSpPr>
        <p:spPr>
          <a:xfrm rot="5400000">
            <a:off x="6553396" y="4197910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BD06E762-78C0-4826-BA78-81E584080F0F}"/>
              </a:ext>
            </a:extLst>
          </p:cNvPr>
          <p:cNvSpPr/>
          <p:nvPr/>
        </p:nvSpPr>
        <p:spPr>
          <a:xfrm rot="10800000">
            <a:off x="5894725" y="386576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03EED9A9-A981-4874-BA94-7F5DE2DD4003}"/>
              </a:ext>
            </a:extLst>
          </p:cNvPr>
          <p:cNvSpPr/>
          <p:nvPr/>
        </p:nvSpPr>
        <p:spPr>
          <a:xfrm rot="10800000">
            <a:off x="6114540" y="411164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EDD8983A-A4E0-4A84-9079-549CC72FDA46}"/>
              </a:ext>
            </a:extLst>
          </p:cNvPr>
          <p:cNvSpPr/>
          <p:nvPr/>
        </p:nvSpPr>
        <p:spPr>
          <a:xfrm rot="10800000">
            <a:off x="6015375" y="411164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31926CD8-F231-4D74-BFD0-6BEA9F54EFE4}"/>
              </a:ext>
            </a:extLst>
          </p:cNvPr>
          <p:cNvSpPr/>
          <p:nvPr/>
        </p:nvSpPr>
        <p:spPr>
          <a:xfrm rot="10800000">
            <a:off x="6108191" y="3761069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B463B2EB-0C1E-4471-B387-B3DE3F23466F}"/>
              </a:ext>
            </a:extLst>
          </p:cNvPr>
          <p:cNvSpPr/>
          <p:nvPr/>
        </p:nvSpPr>
        <p:spPr>
          <a:xfrm rot="10800000">
            <a:off x="6013312" y="3761069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E8A1DCA9-FA0F-43FD-9B91-F89FAEFA3D2F}"/>
              </a:ext>
            </a:extLst>
          </p:cNvPr>
          <p:cNvSpPr/>
          <p:nvPr/>
        </p:nvSpPr>
        <p:spPr>
          <a:xfrm rot="10800000">
            <a:off x="5901075" y="397829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4C2F022D-245C-4A4F-A726-D4CBF0208BAA}"/>
              </a:ext>
            </a:extLst>
          </p:cNvPr>
          <p:cNvSpPr/>
          <p:nvPr/>
        </p:nvSpPr>
        <p:spPr>
          <a:xfrm rot="10800000">
            <a:off x="6277151" y="3923974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58E6D1C-9205-4A14-8E8B-84904D2CE42E}"/>
              </a:ext>
            </a:extLst>
          </p:cNvPr>
          <p:cNvSpPr/>
          <p:nvPr/>
        </p:nvSpPr>
        <p:spPr>
          <a:xfrm rot="16200000">
            <a:off x="6572862" y="3264409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BE17993F-5117-4FEC-B933-ECD0BD8D611E}"/>
              </a:ext>
            </a:extLst>
          </p:cNvPr>
          <p:cNvSpPr/>
          <p:nvPr/>
        </p:nvSpPr>
        <p:spPr>
          <a:xfrm rot="16200000">
            <a:off x="6355557" y="3493749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C4BDF5F4-9879-4B5E-BBB8-FFC492BD1657}"/>
              </a:ext>
            </a:extLst>
          </p:cNvPr>
          <p:cNvSpPr/>
          <p:nvPr/>
        </p:nvSpPr>
        <p:spPr>
          <a:xfrm rot="16200000">
            <a:off x="6355557" y="3404109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21908D63-6A35-4119-9FA5-184700E8FC2B}"/>
              </a:ext>
            </a:extLst>
          </p:cNvPr>
          <p:cNvSpPr/>
          <p:nvPr/>
        </p:nvSpPr>
        <p:spPr>
          <a:xfrm rot="16200000">
            <a:off x="6677556" y="3487400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A5595346-E158-444E-A65B-78AE852D44B2}"/>
              </a:ext>
            </a:extLst>
          </p:cNvPr>
          <p:cNvSpPr/>
          <p:nvPr/>
        </p:nvSpPr>
        <p:spPr>
          <a:xfrm rot="16200000">
            <a:off x="6674381" y="3398871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5B73F627-D028-4F6F-AC1F-54055231F86B}"/>
              </a:ext>
            </a:extLst>
          </p:cNvPr>
          <p:cNvSpPr/>
          <p:nvPr/>
        </p:nvSpPr>
        <p:spPr>
          <a:xfrm rot="16200000">
            <a:off x="6466682" y="3264409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D0801C19-0511-445B-9A2C-A03C63F4FBBA}"/>
              </a:ext>
            </a:extLst>
          </p:cNvPr>
          <p:cNvSpPr/>
          <p:nvPr/>
        </p:nvSpPr>
        <p:spPr>
          <a:xfrm rot="16200000">
            <a:off x="6521001" y="3650010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5427B82A-84DB-4B32-818B-BFB8F8294D87}"/>
              </a:ext>
            </a:extLst>
          </p:cNvPr>
          <p:cNvSpPr txBox="1"/>
          <p:nvPr/>
        </p:nvSpPr>
        <p:spPr>
          <a:xfrm>
            <a:off x="6419675" y="4287448"/>
            <a:ext cx="400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8708EE96-42CE-48B4-B237-4F7969F2647D}"/>
              </a:ext>
            </a:extLst>
          </p:cNvPr>
          <p:cNvSpPr txBox="1"/>
          <p:nvPr/>
        </p:nvSpPr>
        <p:spPr>
          <a:xfrm>
            <a:off x="5920352" y="3806605"/>
            <a:ext cx="400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3FE9D006-BE12-4893-9582-83AF1700FF10}"/>
              </a:ext>
            </a:extLst>
          </p:cNvPr>
          <p:cNvSpPr txBox="1"/>
          <p:nvPr/>
        </p:nvSpPr>
        <p:spPr>
          <a:xfrm>
            <a:off x="6377443" y="3308681"/>
            <a:ext cx="358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</a:t>
            </a:r>
          </a:p>
        </p:txBody>
      </p:sp>
    </p:spTree>
    <p:extLst>
      <p:ext uri="{BB962C8B-B14F-4D97-AF65-F5344CB8AC3E}">
        <p14:creationId xmlns:p14="http://schemas.microsoft.com/office/powerpoint/2010/main" val="3453316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D27BC6F-FBF4-4E14-AC59-C5336BF87F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859" y="124054"/>
            <a:ext cx="8389365" cy="3351987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AD7B417-3E07-499E-A64B-10EBEB2171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1404139"/>
              </p:ext>
            </p:extLst>
          </p:nvPr>
        </p:nvGraphicFramePr>
        <p:xfrm>
          <a:off x="92430" y="3315913"/>
          <a:ext cx="6539643" cy="344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9511">
                  <a:extLst>
                    <a:ext uri="{9D8B030D-6E8A-4147-A177-3AD203B41FA5}">
                      <a16:colId xmlns:a16="http://schemas.microsoft.com/office/drawing/2014/main" val="658417194"/>
                    </a:ext>
                  </a:extLst>
                </a:gridCol>
                <a:gridCol w="1623710">
                  <a:extLst>
                    <a:ext uri="{9D8B030D-6E8A-4147-A177-3AD203B41FA5}">
                      <a16:colId xmlns:a16="http://schemas.microsoft.com/office/drawing/2014/main" val="2749633741"/>
                    </a:ext>
                  </a:extLst>
                </a:gridCol>
                <a:gridCol w="1838211">
                  <a:extLst>
                    <a:ext uri="{9D8B030D-6E8A-4147-A177-3AD203B41FA5}">
                      <a16:colId xmlns:a16="http://schemas.microsoft.com/office/drawing/2014/main" val="2857780148"/>
                    </a:ext>
                  </a:extLst>
                </a:gridCol>
                <a:gridCol w="1838211">
                  <a:extLst>
                    <a:ext uri="{9D8B030D-6E8A-4147-A177-3AD203B41FA5}">
                      <a16:colId xmlns:a16="http://schemas.microsoft.com/office/drawing/2014/main" val="37793134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fr-FR" sz="13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Nb d’électrons de valence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Représentation de l’atome avec les électrons de valence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Nb d’électrons à gagner pour être stable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675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Hydrogène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0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Carbone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06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Chlore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309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Oxygène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07163"/>
                  </a:ext>
                </a:extLst>
              </a:tr>
              <a:tr h="467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Azote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22755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6B7E827-4237-45EF-A36C-E4CCCC87382B}"/>
              </a:ext>
            </a:extLst>
          </p:cNvPr>
          <p:cNvSpPr txBox="1"/>
          <p:nvPr/>
        </p:nvSpPr>
        <p:spPr>
          <a:xfrm>
            <a:off x="1825548" y="4000038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9F794F-0D87-4E2D-ADF6-EEB1C9F01812}"/>
              </a:ext>
            </a:extLst>
          </p:cNvPr>
          <p:cNvSpPr txBox="1"/>
          <p:nvPr/>
        </p:nvSpPr>
        <p:spPr>
          <a:xfrm>
            <a:off x="1825548" y="4516503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B4EDF6-C3BE-4901-9E63-A205EA39C5E9}"/>
              </a:ext>
            </a:extLst>
          </p:cNvPr>
          <p:cNvSpPr txBox="1"/>
          <p:nvPr/>
        </p:nvSpPr>
        <p:spPr>
          <a:xfrm>
            <a:off x="1825547" y="5168009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C74E76-8742-450D-AF62-4111CB5257BE}"/>
              </a:ext>
            </a:extLst>
          </p:cNvPr>
          <p:cNvSpPr txBox="1"/>
          <p:nvPr/>
        </p:nvSpPr>
        <p:spPr>
          <a:xfrm>
            <a:off x="1825547" y="5793454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0B26CF-18D7-4C3A-BDAB-1D59C1D58CF0}"/>
              </a:ext>
            </a:extLst>
          </p:cNvPr>
          <p:cNvSpPr txBox="1"/>
          <p:nvPr/>
        </p:nvSpPr>
        <p:spPr>
          <a:xfrm>
            <a:off x="4986788" y="4000038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car 1+1 = </a:t>
            </a:r>
            <a:r>
              <a:rPr lang="fr-FR" b="1" dirty="0"/>
              <a:t>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AD2390-C85A-4B6F-8DC5-390408109022}"/>
              </a:ext>
            </a:extLst>
          </p:cNvPr>
          <p:cNvSpPr txBox="1"/>
          <p:nvPr/>
        </p:nvSpPr>
        <p:spPr>
          <a:xfrm>
            <a:off x="4986788" y="4530893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 car 4+4 = </a:t>
            </a:r>
            <a:r>
              <a:rPr lang="fr-FR" b="1" dirty="0"/>
              <a:t>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B44F1B-203E-4755-A882-E704ADD96B04}"/>
              </a:ext>
            </a:extLst>
          </p:cNvPr>
          <p:cNvSpPr txBox="1"/>
          <p:nvPr/>
        </p:nvSpPr>
        <p:spPr>
          <a:xfrm>
            <a:off x="4965065" y="5144537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car 7+1 = </a:t>
            </a:r>
            <a:r>
              <a:rPr lang="fr-FR" b="1" dirty="0"/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6DCC2D-EF8F-4500-8602-E731C68C19BD}"/>
              </a:ext>
            </a:extLst>
          </p:cNvPr>
          <p:cNvSpPr txBox="1"/>
          <p:nvPr/>
        </p:nvSpPr>
        <p:spPr>
          <a:xfrm>
            <a:off x="4986788" y="5789275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 car 6+2 = </a:t>
            </a:r>
            <a:r>
              <a:rPr lang="fr-FR" b="1" dirty="0"/>
              <a:t>8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F1342AB-DB82-4A7F-BE9C-11A7ADA59D47}"/>
              </a:ext>
            </a:extLst>
          </p:cNvPr>
          <p:cNvGrpSpPr/>
          <p:nvPr/>
        </p:nvGrpSpPr>
        <p:grpSpPr>
          <a:xfrm>
            <a:off x="3507028" y="4000038"/>
            <a:ext cx="592666" cy="369332"/>
            <a:chOff x="3555154" y="4083333"/>
            <a:chExt cx="592666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B3E575E-EE35-4868-A644-A6B6B52A17D6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1BE237C-2660-46A0-9344-0922F43F7404}"/>
                </a:ext>
              </a:extLst>
            </p:cNvPr>
            <p:cNvSpPr/>
            <p:nvPr/>
          </p:nvSpPr>
          <p:spPr>
            <a:xfrm>
              <a:off x="38514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38FFBCA-04A6-45B1-8078-AB76FC43545C}"/>
              </a:ext>
            </a:extLst>
          </p:cNvPr>
          <p:cNvGrpSpPr/>
          <p:nvPr/>
        </p:nvGrpSpPr>
        <p:grpSpPr>
          <a:xfrm>
            <a:off x="3448753" y="4472094"/>
            <a:ext cx="435579" cy="455873"/>
            <a:chOff x="3496879" y="4555389"/>
            <a:chExt cx="435579" cy="45587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D63967-E649-41AA-BE4E-46ADAD8E3567}"/>
                </a:ext>
              </a:extLst>
            </p:cNvPr>
            <p:cNvSpPr txBox="1"/>
            <p:nvPr/>
          </p:nvSpPr>
          <p:spPr>
            <a:xfrm>
              <a:off x="3555154" y="4599798"/>
              <a:ext cx="289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C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43428FF-3376-4556-ACB5-A84686350372}"/>
                </a:ext>
              </a:extLst>
            </p:cNvPr>
            <p:cNvSpPr/>
            <p:nvPr/>
          </p:nvSpPr>
          <p:spPr>
            <a:xfrm>
              <a:off x="3656484" y="4555389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09A594B-22B3-415D-9DF6-ACAFC4F5E0C2}"/>
                </a:ext>
              </a:extLst>
            </p:cNvPr>
            <p:cNvSpPr/>
            <p:nvPr/>
          </p:nvSpPr>
          <p:spPr>
            <a:xfrm>
              <a:off x="3845137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A90BB99-AFF1-4008-9B0F-2D5E3A7186F6}"/>
                </a:ext>
              </a:extLst>
            </p:cNvPr>
            <p:cNvSpPr/>
            <p:nvPr/>
          </p:nvSpPr>
          <p:spPr>
            <a:xfrm>
              <a:off x="3496879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2BC51F6-761A-43BA-BE3E-310E7B3E1B8E}"/>
                </a:ext>
              </a:extLst>
            </p:cNvPr>
            <p:cNvSpPr/>
            <p:nvPr/>
          </p:nvSpPr>
          <p:spPr>
            <a:xfrm>
              <a:off x="3672563" y="4913048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E792994-3E29-4806-BD44-8F626521E160}"/>
              </a:ext>
            </a:extLst>
          </p:cNvPr>
          <p:cNvGrpSpPr/>
          <p:nvPr/>
        </p:nvGrpSpPr>
        <p:grpSpPr>
          <a:xfrm>
            <a:off x="3440390" y="5111914"/>
            <a:ext cx="526897" cy="448788"/>
            <a:chOff x="3488516" y="5547750"/>
            <a:chExt cx="526897" cy="4487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5F25C0A-094A-4D23-9B86-E32CA310CB86}"/>
                </a:ext>
              </a:extLst>
            </p:cNvPr>
            <p:cNvSpPr/>
            <p:nvPr/>
          </p:nvSpPr>
          <p:spPr>
            <a:xfrm>
              <a:off x="3928092" y="5831730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6C83C4D5-037C-4D57-83A9-926606641CFC}"/>
                </a:ext>
              </a:extLst>
            </p:cNvPr>
            <p:cNvGrpSpPr/>
            <p:nvPr/>
          </p:nvGrpSpPr>
          <p:grpSpPr>
            <a:xfrm>
              <a:off x="3488516" y="5547750"/>
              <a:ext cx="526897" cy="448788"/>
              <a:chOff x="3488516" y="5195209"/>
              <a:chExt cx="526897" cy="44878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AD63D29-2394-4279-B5FB-61EC16947191}"/>
                  </a:ext>
                </a:extLst>
              </p:cNvPr>
              <p:cNvSpPr txBox="1"/>
              <p:nvPr/>
            </p:nvSpPr>
            <p:spPr>
              <a:xfrm>
                <a:off x="3569220" y="5228575"/>
                <a:ext cx="4009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Cl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99F29E1C-3E8F-4A4D-8627-E27D3B244C4C}"/>
                  </a:ext>
                </a:extLst>
              </p:cNvPr>
              <p:cNvSpPr/>
              <p:nvPr/>
            </p:nvSpPr>
            <p:spPr>
              <a:xfrm>
                <a:off x="362890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CF741F95-6717-4AF2-99D9-6B6AF0965418}"/>
                  </a:ext>
                </a:extLst>
              </p:cNvPr>
              <p:cNvSpPr/>
              <p:nvPr/>
            </p:nvSpPr>
            <p:spPr>
              <a:xfrm>
                <a:off x="377569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D4892E59-92FD-4093-B02B-6A3127A7843F}"/>
                  </a:ext>
                </a:extLst>
              </p:cNvPr>
              <p:cNvSpPr/>
              <p:nvPr/>
            </p:nvSpPr>
            <p:spPr>
              <a:xfrm>
                <a:off x="3628901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527838F-48E4-43D3-8B50-8C7E66AF9983}"/>
                  </a:ext>
                </a:extLst>
              </p:cNvPr>
              <p:cNvSpPr/>
              <p:nvPr/>
            </p:nvSpPr>
            <p:spPr>
              <a:xfrm>
                <a:off x="3793630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45B0D74-D841-460F-A4D3-0761AC2ED5DF}"/>
                  </a:ext>
                </a:extLst>
              </p:cNvPr>
              <p:cNvSpPr/>
              <p:nvPr/>
            </p:nvSpPr>
            <p:spPr>
              <a:xfrm>
                <a:off x="3928092" y="53476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8A9EB70C-B643-48D0-9272-39FD4652BD59}"/>
                  </a:ext>
                </a:extLst>
              </p:cNvPr>
              <p:cNvSpPr/>
              <p:nvPr/>
            </p:nvSpPr>
            <p:spPr>
              <a:xfrm>
                <a:off x="3488516" y="5382878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EA59EDD-1897-4B48-B7FA-9639BAE488AB}"/>
              </a:ext>
            </a:extLst>
          </p:cNvPr>
          <p:cNvGrpSpPr/>
          <p:nvPr/>
        </p:nvGrpSpPr>
        <p:grpSpPr>
          <a:xfrm>
            <a:off x="3469650" y="5752557"/>
            <a:ext cx="484132" cy="444244"/>
            <a:chOff x="3517776" y="5835852"/>
            <a:chExt cx="484132" cy="44424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E4D0AAB-DECC-4EAA-9D21-68A20EA476A0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O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11F0DDC-53E8-47AC-8053-1F684D5ED29C}"/>
                </a:ext>
              </a:extLst>
            </p:cNvPr>
            <p:cNvSpPr/>
            <p:nvPr/>
          </p:nvSpPr>
          <p:spPr>
            <a:xfrm>
              <a:off x="3628900" y="583585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A6F6560-593C-4955-8932-114227B8BBC7}"/>
                </a:ext>
              </a:extLst>
            </p:cNvPr>
            <p:cNvSpPr/>
            <p:nvPr/>
          </p:nvSpPr>
          <p:spPr>
            <a:xfrm>
              <a:off x="3766487" y="584249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3943D9D-7B48-48C2-89A9-BAF4082D6A80}"/>
                </a:ext>
              </a:extLst>
            </p:cNvPr>
            <p:cNvSpPr/>
            <p:nvPr/>
          </p:nvSpPr>
          <p:spPr>
            <a:xfrm>
              <a:off x="3612823" y="61818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ADFA166-34D6-47AD-888B-37806CE1C1AD}"/>
                </a:ext>
              </a:extLst>
            </p:cNvPr>
            <p:cNvSpPr/>
            <p:nvPr/>
          </p:nvSpPr>
          <p:spPr>
            <a:xfrm>
              <a:off x="3779964" y="61772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E67D740-5568-4352-AFAE-89CBDAE7186F}"/>
                </a:ext>
              </a:extLst>
            </p:cNvPr>
            <p:cNvSpPr/>
            <p:nvPr/>
          </p:nvSpPr>
          <p:spPr>
            <a:xfrm>
              <a:off x="3517776" y="60153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D87576A-3B38-4CB0-AA1F-18B6D91E059F}"/>
                </a:ext>
              </a:extLst>
            </p:cNvPr>
            <p:cNvSpPr/>
            <p:nvPr/>
          </p:nvSpPr>
          <p:spPr>
            <a:xfrm>
              <a:off x="3914587" y="59962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686B2A0-F945-4CDC-AC84-66D1F599D2FE}"/>
              </a:ext>
            </a:extLst>
          </p:cNvPr>
          <p:cNvSpPr txBox="1"/>
          <p:nvPr/>
        </p:nvSpPr>
        <p:spPr>
          <a:xfrm>
            <a:off x="1825547" y="6298110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C5E5C3A-6512-4AB9-9C24-187E62EDD522}"/>
              </a:ext>
            </a:extLst>
          </p:cNvPr>
          <p:cNvGrpSpPr/>
          <p:nvPr/>
        </p:nvGrpSpPr>
        <p:grpSpPr>
          <a:xfrm>
            <a:off x="3469650" y="6289702"/>
            <a:ext cx="476311" cy="444244"/>
            <a:chOff x="3517776" y="5835852"/>
            <a:chExt cx="476311" cy="44424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8760E5B-042B-4EAC-875E-18267DD36385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A44EACE-6371-4A0C-8E44-D19A5FA6D4FB}"/>
                </a:ext>
              </a:extLst>
            </p:cNvPr>
            <p:cNvSpPr/>
            <p:nvPr/>
          </p:nvSpPr>
          <p:spPr>
            <a:xfrm>
              <a:off x="3628900" y="583585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A512E27-9812-4AF9-B444-F0804C942B3D}"/>
                </a:ext>
              </a:extLst>
            </p:cNvPr>
            <p:cNvSpPr/>
            <p:nvPr/>
          </p:nvSpPr>
          <p:spPr>
            <a:xfrm>
              <a:off x="3766487" y="584249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802A10A-38F9-4155-A826-1B63E4CD69D0}"/>
                </a:ext>
              </a:extLst>
            </p:cNvPr>
            <p:cNvSpPr/>
            <p:nvPr/>
          </p:nvSpPr>
          <p:spPr>
            <a:xfrm>
              <a:off x="3612823" y="61818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81E85B89-50D6-409F-A9F7-B11F2C7E940D}"/>
                </a:ext>
              </a:extLst>
            </p:cNvPr>
            <p:cNvSpPr/>
            <p:nvPr/>
          </p:nvSpPr>
          <p:spPr>
            <a:xfrm>
              <a:off x="3779964" y="61772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95189A0-7710-4AC3-B700-EF0D03F76D88}"/>
                </a:ext>
              </a:extLst>
            </p:cNvPr>
            <p:cNvSpPr/>
            <p:nvPr/>
          </p:nvSpPr>
          <p:spPr>
            <a:xfrm>
              <a:off x="3517776" y="60153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948A2138-CB42-4A80-B5BE-DB2A12909E12}"/>
              </a:ext>
            </a:extLst>
          </p:cNvPr>
          <p:cNvSpPr txBox="1"/>
          <p:nvPr/>
        </p:nvSpPr>
        <p:spPr>
          <a:xfrm>
            <a:off x="4965065" y="6287181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 car 5+3 = </a:t>
            </a:r>
            <a:r>
              <a:rPr lang="fr-FR" b="1" dirty="0"/>
              <a:t>8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7A25F98-8E5F-47FE-AAF2-083713CD12E3}"/>
              </a:ext>
            </a:extLst>
          </p:cNvPr>
          <p:cNvGrpSpPr/>
          <p:nvPr/>
        </p:nvGrpSpPr>
        <p:grpSpPr>
          <a:xfrm>
            <a:off x="7373754" y="4000038"/>
            <a:ext cx="592666" cy="369332"/>
            <a:chOff x="3555154" y="4083333"/>
            <a:chExt cx="592666" cy="369332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7D23755-7038-407D-8AD8-D7417195EEBE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544AFA0-1FD8-4F97-A7D0-617C0B451433}"/>
                </a:ext>
              </a:extLst>
            </p:cNvPr>
            <p:cNvSpPr/>
            <p:nvPr/>
          </p:nvSpPr>
          <p:spPr>
            <a:xfrm>
              <a:off x="38514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ED76C52-88C1-4346-AD14-FCA2AB4AEDD6}"/>
              </a:ext>
            </a:extLst>
          </p:cNvPr>
          <p:cNvGrpSpPr/>
          <p:nvPr/>
        </p:nvGrpSpPr>
        <p:grpSpPr>
          <a:xfrm rot="10800000">
            <a:off x="7662844" y="4000038"/>
            <a:ext cx="592666" cy="369332"/>
            <a:chOff x="3555154" y="4083333"/>
            <a:chExt cx="592666" cy="369332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3E3FC8A-6EA2-43B5-A3F4-0BAC0ADE6695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A5DD2A70-7399-459E-888A-E419F1B87AEF}"/>
                </a:ext>
              </a:extLst>
            </p:cNvPr>
            <p:cNvSpPr/>
            <p:nvPr/>
          </p:nvSpPr>
          <p:spPr>
            <a:xfrm>
              <a:off x="38514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ED7152D1-ADA9-49F6-BDFA-41C8CC8B8430}"/>
              </a:ext>
            </a:extLst>
          </p:cNvPr>
          <p:cNvGrpSpPr/>
          <p:nvPr/>
        </p:nvGrpSpPr>
        <p:grpSpPr>
          <a:xfrm>
            <a:off x="8419434" y="4650923"/>
            <a:ext cx="435579" cy="455873"/>
            <a:chOff x="3496879" y="4555389"/>
            <a:chExt cx="435579" cy="455873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1C3A84F-29DB-4DC0-B7A0-D2350B9DCDC6}"/>
                </a:ext>
              </a:extLst>
            </p:cNvPr>
            <p:cNvSpPr txBox="1"/>
            <p:nvPr/>
          </p:nvSpPr>
          <p:spPr>
            <a:xfrm>
              <a:off x="3555154" y="4599798"/>
              <a:ext cx="289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C</a:t>
              </a: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75E14ED2-C598-4BA4-9D55-8E2D32EF6754}"/>
                </a:ext>
              </a:extLst>
            </p:cNvPr>
            <p:cNvSpPr/>
            <p:nvPr/>
          </p:nvSpPr>
          <p:spPr>
            <a:xfrm>
              <a:off x="3656484" y="4555389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E0681925-931E-41AA-B96C-429552AFFB50}"/>
                </a:ext>
              </a:extLst>
            </p:cNvPr>
            <p:cNvSpPr/>
            <p:nvPr/>
          </p:nvSpPr>
          <p:spPr>
            <a:xfrm>
              <a:off x="3845137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1796303-F470-4F7F-984D-AB26FEA88178}"/>
                </a:ext>
              </a:extLst>
            </p:cNvPr>
            <p:cNvSpPr/>
            <p:nvPr/>
          </p:nvSpPr>
          <p:spPr>
            <a:xfrm>
              <a:off x="3496879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615EDB3-4BA2-490B-9F94-574770921B98}"/>
                </a:ext>
              </a:extLst>
            </p:cNvPr>
            <p:cNvSpPr/>
            <p:nvPr/>
          </p:nvSpPr>
          <p:spPr>
            <a:xfrm>
              <a:off x="3672563" y="4913048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829535B9-0A44-4315-8D51-164E00340199}"/>
              </a:ext>
            </a:extLst>
          </p:cNvPr>
          <p:cNvSpPr txBox="1"/>
          <p:nvPr/>
        </p:nvSpPr>
        <p:spPr>
          <a:xfrm>
            <a:off x="8454132" y="4225901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5BE4E9AB-A2AA-4B5D-9D1A-1513CE962FCE}"/>
              </a:ext>
            </a:extLst>
          </p:cNvPr>
          <p:cNvSpPr/>
          <p:nvPr/>
        </p:nvSpPr>
        <p:spPr>
          <a:xfrm>
            <a:off x="8579038" y="4523921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E5131FC-5092-4507-8DF6-39C0C036A0E6}"/>
              </a:ext>
            </a:extLst>
          </p:cNvPr>
          <p:cNvSpPr txBox="1"/>
          <p:nvPr/>
        </p:nvSpPr>
        <p:spPr>
          <a:xfrm>
            <a:off x="8943376" y="4715559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C95F90A5-C2CD-4BAB-A354-92D1365119B1}"/>
              </a:ext>
            </a:extLst>
          </p:cNvPr>
          <p:cNvSpPr/>
          <p:nvPr/>
        </p:nvSpPr>
        <p:spPr>
          <a:xfrm>
            <a:off x="8905618" y="483728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9A5C36A5-C514-40CA-B92F-914EE05D2161}"/>
              </a:ext>
            </a:extLst>
          </p:cNvPr>
          <p:cNvSpPr/>
          <p:nvPr/>
        </p:nvSpPr>
        <p:spPr>
          <a:xfrm>
            <a:off x="8595118" y="5161021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D03488BB-AC61-4876-8D44-7E29FDEF1025}"/>
              </a:ext>
            </a:extLst>
          </p:cNvPr>
          <p:cNvSpPr txBox="1"/>
          <p:nvPr/>
        </p:nvSpPr>
        <p:spPr>
          <a:xfrm>
            <a:off x="8477709" y="5177862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E62989C1-3A67-47AA-8FA9-58FF7564B094}"/>
              </a:ext>
            </a:extLst>
          </p:cNvPr>
          <p:cNvSpPr/>
          <p:nvPr/>
        </p:nvSpPr>
        <p:spPr>
          <a:xfrm>
            <a:off x="8302546" y="482975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47ABBEA-33A1-4387-B51E-76B81A911D12}"/>
              </a:ext>
            </a:extLst>
          </p:cNvPr>
          <p:cNvSpPr txBox="1"/>
          <p:nvPr/>
        </p:nvSpPr>
        <p:spPr>
          <a:xfrm>
            <a:off x="8034376" y="4695332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2625505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43" grpId="0"/>
      <p:bldP spid="5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AD7B417-3E07-499E-A64B-10EBEB2171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7864379"/>
              </p:ext>
            </p:extLst>
          </p:nvPr>
        </p:nvGraphicFramePr>
        <p:xfrm>
          <a:off x="121747" y="141858"/>
          <a:ext cx="7320266" cy="3642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074">
                  <a:extLst>
                    <a:ext uri="{9D8B030D-6E8A-4147-A177-3AD203B41FA5}">
                      <a16:colId xmlns:a16="http://schemas.microsoft.com/office/drawing/2014/main" val="4165756120"/>
                    </a:ext>
                  </a:extLst>
                </a:gridCol>
                <a:gridCol w="1924944">
                  <a:extLst>
                    <a:ext uri="{9D8B030D-6E8A-4147-A177-3AD203B41FA5}">
                      <a16:colId xmlns:a16="http://schemas.microsoft.com/office/drawing/2014/main" val="658417194"/>
                    </a:ext>
                  </a:extLst>
                </a:gridCol>
                <a:gridCol w="1177390">
                  <a:extLst>
                    <a:ext uri="{9D8B030D-6E8A-4147-A177-3AD203B41FA5}">
                      <a16:colId xmlns:a16="http://schemas.microsoft.com/office/drawing/2014/main" val="2749633741"/>
                    </a:ext>
                  </a:extLst>
                </a:gridCol>
                <a:gridCol w="1332929">
                  <a:extLst>
                    <a:ext uri="{9D8B030D-6E8A-4147-A177-3AD203B41FA5}">
                      <a16:colId xmlns:a16="http://schemas.microsoft.com/office/drawing/2014/main" val="2857780148"/>
                    </a:ext>
                  </a:extLst>
                </a:gridCol>
                <a:gridCol w="1332929">
                  <a:extLst>
                    <a:ext uri="{9D8B030D-6E8A-4147-A177-3AD203B41FA5}">
                      <a16:colId xmlns:a16="http://schemas.microsoft.com/office/drawing/2014/main" val="37793134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fr-FR" sz="13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dirty="0">
                          <a:solidFill>
                            <a:schemeClr val="tx1"/>
                          </a:solidFill>
                        </a:rPr>
                        <a:t>Configuration électronique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Nb d’électrons de valence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Représentation de l’atome avec les électrons de valence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Nb d’électrons à gagner pour être stable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675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Hydrogène(H)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0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Carbone (C)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06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Chlore (Cl)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6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3s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3p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309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Oxygène (O)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07163"/>
                  </a:ext>
                </a:extLst>
              </a:tr>
              <a:tr h="467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Azote (N)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227559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6B7E827-4237-45EF-A36C-E4CCCC87382B}"/>
              </a:ext>
            </a:extLst>
          </p:cNvPr>
          <p:cNvSpPr txBox="1"/>
          <p:nvPr/>
        </p:nvSpPr>
        <p:spPr>
          <a:xfrm>
            <a:off x="3960574" y="1003817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9F794F-0D87-4E2D-ADF6-EEB1C9F01812}"/>
              </a:ext>
            </a:extLst>
          </p:cNvPr>
          <p:cNvSpPr txBox="1"/>
          <p:nvPr/>
        </p:nvSpPr>
        <p:spPr>
          <a:xfrm>
            <a:off x="3923058" y="1487699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B4EDF6-C3BE-4901-9E63-A205EA39C5E9}"/>
              </a:ext>
            </a:extLst>
          </p:cNvPr>
          <p:cNvSpPr txBox="1"/>
          <p:nvPr/>
        </p:nvSpPr>
        <p:spPr>
          <a:xfrm>
            <a:off x="3910206" y="2158537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C74E76-8742-450D-AF62-4111CB5257BE}"/>
              </a:ext>
            </a:extLst>
          </p:cNvPr>
          <p:cNvSpPr txBox="1"/>
          <p:nvPr/>
        </p:nvSpPr>
        <p:spPr>
          <a:xfrm>
            <a:off x="3886636" y="2803639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0B26CF-18D7-4C3A-BDAB-1D59C1D58CF0}"/>
              </a:ext>
            </a:extLst>
          </p:cNvPr>
          <p:cNvSpPr txBox="1"/>
          <p:nvPr/>
        </p:nvSpPr>
        <p:spPr>
          <a:xfrm>
            <a:off x="6081941" y="1053410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car 1+1 = </a:t>
            </a:r>
            <a:r>
              <a:rPr lang="fr-FR" b="1" dirty="0"/>
              <a:t>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AD2390-C85A-4B6F-8DC5-390408109022}"/>
              </a:ext>
            </a:extLst>
          </p:cNvPr>
          <p:cNvSpPr txBox="1"/>
          <p:nvPr/>
        </p:nvSpPr>
        <p:spPr>
          <a:xfrm>
            <a:off x="6081941" y="1604813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 car 4+4 = </a:t>
            </a:r>
            <a:r>
              <a:rPr lang="fr-FR" b="1" dirty="0"/>
              <a:t>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B44F1B-203E-4755-A882-E704ADD96B04}"/>
              </a:ext>
            </a:extLst>
          </p:cNvPr>
          <p:cNvSpPr txBox="1"/>
          <p:nvPr/>
        </p:nvSpPr>
        <p:spPr>
          <a:xfrm>
            <a:off x="6060218" y="2218457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car 7+1 = </a:t>
            </a:r>
            <a:r>
              <a:rPr lang="fr-FR" b="1" dirty="0"/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6DCC2D-EF8F-4500-8602-E731C68C19BD}"/>
              </a:ext>
            </a:extLst>
          </p:cNvPr>
          <p:cNvSpPr txBox="1"/>
          <p:nvPr/>
        </p:nvSpPr>
        <p:spPr>
          <a:xfrm>
            <a:off x="6081941" y="2863195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 car 6+2 = </a:t>
            </a:r>
            <a:r>
              <a:rPr lang="fr-FR" b="1" dirty="0"/>
              <a:t>8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F1342AB-DB82-4A7F-BE9C-11A7ADA59D47}"/>
              </a:ext>
            </a:extLst>
          </p:cNvPr>
          <p:cNvGrpSpPr/>
          <p:nvPr/>
        </p:nvGrpSpPr>
        <p:grpSpPr>
          <a:xfrm>
            <a:off x="5085528" y="1043884"/>
            <a:ext cx="592666" cy="369332"/>
            <a:chOff x="3555154" y="4083333"/>
            <a:chExt cx="592666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B3E575E-EE35-4868-A644-A6B6B52A17D6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21BE237C-2660-46A0-9344-0922F43F7404}"/>
                </a:ext>
              </a:extLst>
            </p:cNvPr>
            <p:cNvSpPr/>
            <p:nvPr/>
          </p:nvSpPr>
          <p:spPr>
            <a:xfrm>
              <a:off x="38129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38FFBCA-04A6-45B1-8078-AB76FC43545C}"/>
              </a:ext>
            </a:extLst>
          </p:cNvPr>
          <p:cNvGrpSpPr/>
          <p:nvPr/>
        </p:nvGrpSpPr>
        <p:grpSpPr>
          <a:xfrm>
            <a:off x="5140481" y="1492397"/>
            <a:ext cx="435579" cy="455873"/>
            <a:chOff x="3496879" y="4555389"/>
            <a:chExt cx="435579" cy="45587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0D63967-E649-41AA-BE4E-46ADAD8E3567}"/>
                </a:ext>
              </a:extLst>
            </p:cNvPr>
            <p:cNvSpPr txBox="1"/>
            <p:nvPr/>
          </p:nvSpPr>
          <p:spPr>
            <a:xfrm>
              <a:off x="3555154" y="4599798"/>
              <a:ext cx="289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C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43428FF-3376-4556-ACB5-A84686350372}"/>
                </a:ext>
              </a:extLst>
            </p:cNvPr>
            <p:cNvSpPr/>
            <p:nvPr/>
          </p:nvSpPr>
          <p:spPr>
            <a:xfrm>
              <a:off x="3656484" y="4555389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09A594B-22B3-415D-9DF6-ACAFC4F5E0C2}"/>
                </a:ext>
              </a:extLst>
            </p:cNvPr>
            <p:cNvSpPr/>
            <p:nvPr/>
          </p:nvSpPr>
          <p:spPr>
            <a:xfrm>
              <a:off x="3845137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A90BB99-AFF1-4008-9B0F-2D5E3A7186F6}"/>
                </a:ext>
              </a:extLst>
            </p:cNvPr>
            <p:cNvSpPr/>
            <p:nvPr/>
          </p:nvSpPr>
          <p:spPr>
            <a:xfrm>
              <a:off x="3496879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2BC51F6-761A-43BA-BE3E-310E7B3E1B8E}"/>
                </a:ext>
              </a:extLst>
            </p:cNvPr>
            <p:cNvSpPr/>
            <p:nvPr/>
          </p:nvSpPr>
          <p:spPr>
            <a:xfrm>
              <a:off x="3672563" y="4913048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E792994-3E29-4806-BD44-8F626521E160}"/>
              </a:ext>
            </a:extLst>
          </p:cNvPr>
          <p:cNvGrpSpPr/>
          <p:nvPr/>
        </p:nvGrpSpPr>
        <p:grpSpPr>
          <a:xfrm>
            <a:off x="5169591" y="2135926"/>
            <a:ext cx="526897" cy="448788"/>
            <a:chOff x="3488516" y="5547750"/>
            <a:chExt cx="526897" cy="44878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5F25C0A-094A-4D23-9B86-E32CA310CB86}"/>
                </a:ext>
              </a:extLst>
            </p:cNvPr>
            <p:cNvSpPr/>
            <p:nvPr/>
          </p:nvSpPr>
          <p:spPr>
            <a:xfrm>
              <a:off x="3928092" y="5831730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6C83C4D5-037C-4D57-83A9-926606641CFC}"/>
                </a:ext>
              </a:extLst>
            </p:cNvPr>
            <p:cNvGrpSpPr/>
            <p:nvPr/>
          </p:nvGrpSpPr>
          <p:grpSpPr>
            <a:xfrm>
              <a:off x="3488516" y="5547750"/>
              <a:ext cx="526897" cy="448788"/>
              <a:chOff x="3488516" y="5195209"/>
              <a:chExt cx="526897" cy="448788"/>
            </a:xfrm>
          </p:grpSpPr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DAD63D29-2394-4279-B5FB-61EC16947191}"/>
                  </a:ext>
                </a:extLst>
              </p:cNvPr>
              <p:cNvSpPr txBox="1"/>
              <p:nvPr/>
            </p:nvSpPr>
            <p:spPr>
              <a:xfrm>
                <a:off x="3569220" y="5228575"/>
                <a:ext cx="4009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Cl</a:t>
                </a:r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99F29E1C-3E8F-4A4D-8627-E27D3B244C4C}"/>
                  </a:ext>
                </a:extLst>
              </p:cNvPr>
              <p:cNvSpPr/>
              <p:nvPr/>
            </p:nvSpPr>
            <p:spPr>
              <a:xfrm>
                <a:off x="362890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CF741F95-6717-4AF2-99D9-6B6AF0965418}"/>
                  </a:ext>
                </a:extLst>
              </p:cNvPr>
              <p:cNvSpPr/>
              <p:nvPr/>
            </p:nvSpPr>
            <p:spPr>
              <a:xfrm>
                <a:off x="377569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D4892E59-92FD-4093-B02B-6A3127A7843F}"/>
                  </a:ext>
                </a:extLst>
              </p:cNvPr>
              <p:cNvSpPr/>
              <p:nvPr/>
            </p:nvSpPr>
            <p:spPr>
              <a:xfrm>
                <a:off x="3628901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7527838F-48E4-43D3-8B50-8C7E66AF9983}"/>
                  </a:ext>
                </a:extLst>
              </p:cNvPr>
              <p:cNvSpPr/>
              <p:nvPr/>
            </p:nvSpPr>
            <p:spPr>
              <a:xfrm>
                <a:off x="3793630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345B0D74-D841-460F-A4D3-0761AC2ED5DF}"/>
                  </a:ext>
                </a:extLst>
              </p:cNvPr>
              <p:cNvSpPr/>
              <p:nvPr/>
            </p:nvSpPr>
            <p:spPr>
              <a:xfrm>
                <a:off x="3928092" y="53476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8A9EB70C-B643-48D0-9272-39FD4652BD59}"/>
                  </a:ext>
                </a:extLst>
              </p:cNvPr>
              <p:cNvSpPr/>
              <p:nvPr/>
            </p:nvSpPr>
            <p:spPr>
              <a:xfrm>
                <a:off x="3488516" y="5382878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EA59EDD-1897-4B48-B7FA-9639BAE488AB}"/>
              </a:ext>
            </a:extLst>
          </p:cNvPr>
          <p:cNvGrpSpPr/>
          <p:nvPr/>
        </p:nvGrpSpPr>
        <p:grpSpPr>
          <a:xfrm>
            <a:off x="5232832" y="2781248"/>
            <a:ext cx="484132" cy="444244"/>
            <a:chOff x="3517776" y="5835852"/>
            <a:chExt cx="484132" cy="444244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E4D0AAB-DECC-4EAA-9D21-68A20EA476A0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O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11F0DDC-53E8-47AC-8053-1F684D5ED29C}"/>
                </a:ext>
              </a:extLst>
            </p:cNvPr>
            <p:cNvSpPr/>
            <p:nvPr/>
          </p:nvSpPr>
          <p:spPr>
            <a:xfrm>
              <a:off x="3628900" y="583585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CA6F6560-593C-4955-8932-114227B8BBC7}"/>
                </a:ext>
              </a:extLst>
            </p:cNvPr>
            <p:cNvSpPr/>
            <p:nvPr/>
          </p:nvSpPr>
          <p:spPr>
            <a:xfrm>
              <a:off x="3766487" y="584249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73943D9D-7B48-48C2-89A9-BAF4082D6A80}"/>
                </a:ext>
              </a:extLst>
            </p:cNvPr>
            <p:cNvSpPr/>
            <p:nvPr/>
          </p:nvSpPr>
          <p:spPr>
            <a:xfrm>
              <a:off x="3612823" y="61818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ADFA166-34D6-47AD-888B-37806CE1C1AD}"/>
                </a:ext>
              </a:extLst>
            </p:cNvPr>
            <p:cNvSpPr/>
            <p:nvPr/>
          </p:nvSpPr>
          <p:spPr>
            <a:xfrm>
              <a:off x="3779964" y="61772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7E67D740-5568-4352-AFAE-89CBDAE7186F}"/>
                </a:ext>
              </a:extLst>
            </p:cNvPr>
            <p:cNvSpPr/>
            <p:nvPr/>
          </p:nvSpPr>
          <p:spPr>
            <a:xfrm>
              <a:off x="3517776" y="60153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FD87576A-3B38-4CB0-AA1F-18B6D91E059F}"/>
                </a:ext>
              </a:extLst>
            </p:cNvPr>
            <p:cNvSpPr/>
            <p:nvPr/>
          </p:nvSpPr>
          <p:spPr>
            <a:xfrm>
              <a:off x="3914587" y="59962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686B2A0-F945-4CDC-AC84-66D1F599D2FE}"/>
              </a:ext>
            </a:extLst>
          </p:cNvPr>
          <p:cNvSpPr txBox="1"/>
          <p:nvPr/>
        </p:nvSpPr>
        <p:spPr>
          <a:xfrm>
            <a:off x="3985825" y="3363234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C5E5C3A-6512-4AB9-9C24-187E62EDD522}"/>
              </a:ext>
            </a:extLst>
          </p:cNvPr>
          <p:cNvGrpSpPr/>
          <p:nvPr/>
        </p:nvGrpSpPr>
        <p:grpSpPr>
          <a:xfrm>
            <a:off x="5257522" y="3330858"/>
            <a:ext cx="476311" cy="444244"/>
            <a:chOff x="3517776" y="5835852"/>
            <a:chExt cx="476311" cy="444244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8760E5B-042B-4EAC-875E-18267DD36385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A44EACE-6371-4A0C-8E44-D19A5FA6D4FB}"/>
                </a:ext>
              </a:extLst>
            </p:cNvPr>
            <p:cNvSpPr/>
            <p:nvPr/>
          </p:nvSpPr>
          <p:spPr>
            <a:xfrm>
              <a:off x="3628900" y="583585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A512E27-9812-4AF9-B444-F0804C942B3D}"/>
                </a:ext>
              </a:extLst>
            </p:cNvPr>
            <p:cNvSpPr/>
            <p:nvPr/>
          </p:nvSpPr>
          <p:spPr>
            <a:xfrm>
              <a:off x="3766487" y="584249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802A10A-38F9-4155-A826-1B63E4CD69D0}"/>
                </a:ext>
              </a:extLst>
            </p:cNvPr>
            <p:cNvSpPr/>
            <p:nvPr/>
          </p:nvSpPr>
          <p:spPr>
            <a:xfrm>
              <a:off x="3612823" y="61818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81E85B89-50D6-409F-A9F7-B11F2C7E940D}"/>
                </a:ext>
              </a:extLst>
            </p:cNvPr>
            <p:cNvSpPr/>
            <p:nvPr/>
          </p:nvSpPr>
          <p:spPr>
            <a:xfrm>
              <a:off x="3779964" y="61772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95189A0-7710-4AC3-B700-EF0D03F76D88}"/>
                </a:ext>
              </a:extLst>
            </p:cNvPr>
            <p:cNvSpPr/>
            <p:nvPr/>
          </p:nvSpPr>
          <p:spPr>
            <a:xfrm>
              <a:off x="3517776" y="60153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948A2138-CB42-4A80-B5BE-DB2A12909E12}"/>
              </a:ext>
            </a:extLst>
          </p:cNvPr>
          <p:cNvSpPr txBox="1"/>
          <p:nvPr/>
        </p:nvSpPr>
        <p:spPr>
          <a:xfrm>
            <a:off x="6060218" y="3361100"/>
            <a:ext cx="1457191" cy="377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 car 5+3 = </a:t>
            </a:r>
            <a:r>
              <a:rPr lang="fr-FR" b="1" dirty="0"/>
              <a:t>8</a:t>
            </a: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4539C6BE-96A6-4271-B6C0-F872DF116908}"/>
              </a:ext>
            </a:extLst>
          </p:cNvPr>
          <p:cNvSpPr txBox="1"/>
          <p:nvPr/>
        </p:nvSpPr>
        <p:spPr>
          <a:xfrm>
            <a:off x="9979622" y="3201821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6C1471D5-20A9-4517-A91A-8A34EA793142}"/>
              </a:ext>
            </a:extLst>
          </p:cNvPr>
          <p:cNvSpPr txBox="1"/>
          <p:nvPr/>
        </p:nvSpPr>
        <p:spPr>
          <a:xfrm>
            <a:off x="9548988" y="2753155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F4A989B0-3DBD-4D56-AA23-094CED2CBD94}"/>
              </a:ext>
            </a:extLst>
          </p:cNvPr>
          <p:cNvGrpSpPr/>
          <p:nvPr/>
        </p:nvGrpSpPr>
        <p:grpSpPr>
          <a:xfrm>
            <a:off x="9709138" y="1954263"/>
            <a:ext cx="592666" cy="369332"/>
            <a:chOff x="3555154" y="4083333"/>
            <a:chExt cx="592666" cy="369332"/>
          </a:xfrm>
        </p:grpSpPr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F892D4A9-7472-426E-9C13-46D2283AA2E7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F599EB1-5B5A-47A5-9A0A-FFBE3E867DEC}"/>
                </a:ext>
              </a:extLst>
            </p:cNvPr>
            <p:cNvSpPr/>
            <p:nvPr/>
          </p:nvSpPr>
          <p:spPr>
            <a:xfrm>
              <a:off x="38514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E051531D-AE8F-4D91-9243-03D500E2A482}"/>
              </a:ext>
            </a:extLst>
          </p:cNvPr>
          <p:cNvGrpSpPr/>
          <p:nvPr/>
        </p:nvGrpSpPr>
        <p:grpSpPr>
          <a:xfrm rot="10800000">
            <a:off x="9888157" y="1954263"/>
            <a:ext cx="592666" cy="369332"/>
            <a:chOff x="3555154" y="4083333"/>
            <a:chExt cx="592666" cy="369332"/>
          </a:xfrm>
        </p:grpSpPr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8F3F0B17-A6C4-4ED1-9E9C-A789813057D4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172" name="Oval 171">
              <a:extLst>
                <a:ext uri="{FF2B5EF4-FFF2-40B4-BE49-F238E27FC236}">
                  <a16:creationId xmlns:a16="http://schemas.microsoft.com/office/drawing/2014/main" id="{15B87F8C-1350-458E-8AE1-9435167C44CF}"/>
                </a:ext>
              </a:extLst>
            </p:cNvPr>
            <p:cNvSpPr/>
            <p:nvPr/>
          </p:nvSpPr>
          <p:spPr>
            <a:xfrm>
              <a:off x="38514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5AB43B13-8B56-4F13-83C5-31DBB84C5DE0}"/>
              </a:ext>
            </a:extLst>
          </p:cNvPr>
          <p:cNvGrpSpPr/>
          <p:nvPr/>
        </p:nvGrpSpPr>
        <p:grpSpPr>
          <a:xfrm>
            <a:off x="9921347" y="2708746"/>
            <a:ext cx="435579" cy="455873"/>
            <a:chOff x="3496879" y="4555389"/>
            <a:chExt cx="435579" cy="455873"/>
          </a:xfrm>
        </p:grpSpPr>
        <p:sp>
          <p:nvSpPr>
            <p:cNvPr id="174" name="TextBox 173">
              <a:extLst>
                <a:ext uri="{FF2B5EF4-FFF2-40B4-BE49-F238E27FC236}">
                  <a16:creationId xmlns:a16="http://schemas.microsoft.com/office/drawing/2014/main" id="{7102AF7A-256D-4A09-975B-EEB4388B2BD8}"/>
                </a:ext>
              </a:extLst>
            </p:cNvPr>
            <p:cNvSpPr txBox="1"/>
            <p:nvPr/>
          </p:nvSpPr>
          <p:spPr>
            <a:xfrm>
              <a:off x="3555154" y="4599798"/>
              <a:ext cx="289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C</a:t>
              </a:r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7A9BB175-3D4E-4EB5-8A8A-3E663BFF5BC2}"/>
                </a:ext>
              </a:extLst>
            </p:cNvPr>
            <p:cNvSpPr/>
            <p:nvPr/>
          </p:nvSpPr>
          <p:spPr>
            <a:xfrm>
              <a:off x="3656484" y="4555389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DA0A90E7-D811-4A82-BCCA-76EF51B2A7C4}"/>
                </a:ext>
              </a:extLst>
            </p:cNvPr>
            <p:cNvSpPr/>
            <p:nvPr/>
          </p:nvSpPr>
          <p:spPr>
            <a:xfrm>
              <a:off x="3845137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8FA83162-66CB-483E-9D5C-2BBC8D93AE67}"/>
                </a:ext>
              </a:extLst>
            </p:cNvPr>
            <p:cNvSpPr/>
            <p:nvPr/>
          </p:nvSpPr>
          <p:spPr>
            <a:xfrm>
              <a:off x="3496879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793DF661-8D38-4B20-A873-F22C77D53AFC}"/>
                </a:ext>
              </a:extLst>
            </p:cNvPr>
            <p:cNvSpPr/>
            <p:nvPr/>
          </p:nvSpPr>
          <p:spPr>
            <a:xfrm>
              <a:off x="3672563" y="4913048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79" name="TextBox 178">
            <a:extLst>
              <a:ext uri="{FF2B5EF4-FFF2-40B4-BE49-F238E27FC236}">
                <a16:creationId xmlns:a16="http://schemas.microsoft.com/office/drawing/2014/main" id="{416F2447-2A8F-41EF-98C4-F20ECF29EE5F}"/>
              </a:ext>
            </a:extLst>
          </p:cNvPr>
          <p:cNvSpPr txBox="1"/>
          <p:nvPr/>
        </p:nvSpPr>
        <p:spPr>
          <a:xfrm>
            <a:off x="9956045" y="2283724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1391DEE8-3FA3-440D-AD5D-59A26E3A9EA8}"/>
              </a:ext>
            </a:extLst>
          </p:cNvPr>
          <p:cNvSpPr/>
          <p:nvPr/>
        </p:nvSpPr>
        <p:spPr>
          <a:xfrm>
            <a:off x="10080951" y="2598676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95D44387-7390-45E6-AE79-2E1C28E851F6}"/>
              </a:ext>
            </a:extLst>
          </p:cNvPr>
          <p:cNvSpPr txBox="1"/>
          <p:nvPr/>
        </p:nvSpPr>
        <p:spPr>
          <a:xfrm>
            <a:off x="10369086" y="2756449"/>
            <a:ext cx="424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sp>
        <p:nvSpPr>
          <p:cNvPr id="182" name="Oval 181">
            <a:extLst>
              <a:ext uri="{FF2B5EF4-FFF2-40B4-BE49-F238E27FC236}">
                <a16:creationId xmlns:a16="http://schemas.microsoft.com/office/drawing/2014/main" id="{0F5BB39B-2746-4B7D-B317-EEE31C45DB91}"/>
              </a:ext>
            </a:extLst>
          </p:cNvPr>
          <p:cNvSpPr/>
          <p:nvPr/>
        </p:nvSpPr>
        <p:spPr>
          <a:xfrm>
            <a:off x="10365196" y="2882407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3" name="Oval 182">
            <a:extLst>
              <a:ext uri="{FF2B5EF4-FFF2-40B4-BE49-F238E27FC236}">
                <a16:creationId xmlns:a16="http://schemas.microsoft.com/office/drawing/2014/main" id="{54E1C867-8231-4764-80F6-C48C2294627F}"/>
              </a:ext>
            </a:extLst>
          </p:cNvPr>
          <p:cNvSpPr/>
          <p:nvPr/>
        </p:nvSpPr>
        <p:spPr>
          <a:xfrm>
            <a:off x="10097031" y="3176514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4" name="Oval 183">
            <a:extLst>
              <a:ext uri="{FF2B5EF4-FFF2-40B4-BE49-F238E27FC236}">
                <a16:creationId xmlns:a16="http://schemas.microsoft.com/office/drawing/2014/main" id="{509D59EC-0EE2-4D94-A1EE-90E5E7CE46D3}"/>
              </a:ext>
            </a:extLst>
          </p:cNvPr>
          <p:cNvSpPr/>
          <p:nvPr/>
        </p:nvSpPr>
        <p:spPr>
          <a:xfrm>
            <a:off x="9821391" y="2887576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85" name="Group 184">
            <a:extLst>
              <a:ext uri="{FF2B5EF4-FFF2-40B4-BE49-F238E27FC236}">
                <a16:creationId xmlns:a16="http://schemas.microsoft.com/office/drawing/2014/main" id="{B241BD08-A393-43E5-B814-6319782A08B6}"/>
              </a:ext>
            </a:extLst>
          </p:cNvPr>
          <p:cNvGrpSpPr/>
          <p:nvPr/>
        </p:nvGrpSpPr>
        <p:grpSpPr>
          <a:xfrm>
            <a:off x="9260883" y="4567742"/>
            <a:ext cx="484132" cy="445986"/>
            <a:chOff x="3517776" y="5835852"/>
            <a:chExt cx="484132" cy="445986"/>
          </a:xfrm>
        </p:grpSpPr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441D8854-75B2-4319-850F-0BA928CCCEC2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O</a:t>
              </a: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9052B1AA-779E-4100-879A-68AAB81E8344}"/>
                </a:ext>
              </a:extLst>
            </p:cNvPr>
            <p:cNvSpPr/>
            <p:nvPr/>
          </p:nvSpPr>
          <p:spPr>
            <a:xfrm>
              <a:off x="3673350" y="583585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96F550D4-3585-4E5F-B34A-8309D510E791}"/>
                </a:ext>
              </a:extLst>
            </p:cNvPr>
            <p:cNvSpPr/>
            <p:nvPr/>
          </p:nvSpPr>
          <p:spPr>
            <a:xfrm>
              <a:off x="3766487" y="584249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095D2364-F9A2-4865-95B4-CA4619BD383E}"/>
                </a:ext>
              </a:extLst>
            </p:cNvPr>
            <p:cNvSpPr/>
            <p:nvPr/>
          </p:nvSpPr>
          <p:spPr>
            <a:xfrm>
              <a:off x="3679498" y="61818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1825B00F-33E6-4765-93E1-3992AA3F4E48}"/>
                </a:ext>
              </a:extLst>
            </p:cNvPr>
            <p:cNvSpPr/>
            <p:nvPr/>
          </p:nvSpPr>
          <p:spPr>
            <a:xfrm>
              <a:off x="3773614" y="61836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1678931D-659B-4540-ADEA-3407C3036679}"/>
                </a:ext>
              </a:extLst>
            </p:cNvPr>
            <p:cNvSpPr/>
            <p:nvPr/>
          </p:nvSpPr>
          <p:spPr>
            <a:xfrm>
              <a:off x="3517776" y="60153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B2F9EA9D-3996-4415-851D-7B4A1355D32E}"/>
                </a:ext>
              </a:extLst>
            </p:cNvPr>
            <p:cNvSpPr/>
            <p:nvPr/>
          </p:nvSpPr>
          <p:spPr>
            <a:xfrm>
              <a:off x="3914587" y="59962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5D030269-0A85-472C-B660-D40DFEEE502E}"/>
              </a:ext>
            </a:extLst>
          </p:cNvPr>
          <p:cNvGrpSpPr/>
          <p:nvPr/>
        </p:nvGrpSpPr>
        <p:grpSpPr>
          <a:xfrm rot="10800000">
            <a:off x="9548164" y="4599241"/>
            <a:ext cx="592666" cy="369332"/>
            <a:chOff x="3555154" y="4083333"/>
            <a:chExt cx="592666" cy="369332"/>
          </a:xfrm>
        </p:grpSpPr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CDF0A901-87E8-4C4A-891B-0A33F351BF7B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2B3FDA46-AF62-4BB5-A9EC-72D22B6C5DF1}"/>
                </a:ext>
              </a:extLst>
            </p:cNvPr>
            <p:cNvSpPr/>
            <p:nvPr/>
          </p:nvSpPr>
          <p:spPr>
            <a:xfrm>
              <a:off x="38514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96" name="TextBox 195">
            <a:extLst>
              <a:ext uri="{FF2B5EF4-FFF2-40B4-BE49-F238E27FC236}">
                <a16:creationId xmlns:a16="http://schemas.microsoft.com/office/drawing/2014/main" id="{38DACA67-F26A-4BAE-95F5-D177A37C8BA5}"/>
              </a:ext>
            </a:extLst>
          </p:cNvPr>
          <p:cNvSpPr txBox="1"/>
          <p:nvPr/>
        </p:nvSpPr>
        <p:spPr>
          <a:xfrm rot="10800000">
            <a:off x="8617682" y="4612580"/>
            <a:ext cx="59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sp>
        <p:nvSpPr>
          <p:cNvPr id="197" name="Oval 196">
            <a:extLst>
              <a:ext uri="{FF2B5EF4-FFF2-40B4-BE49-F238E27FC236}">
                <a16:creationId xmlns:a16="http://schemas.microsoft.com/office/drawing/2014/main" id="{AB69E374-4DB6-4AE7-A172-1FFE45315803}"/>
              </a:ext>
            </a:extLst>
          </p:cNvPr>
          <p:cNvSpPr/>
          <p:nvPr/>
        </p:nvSpPr>
        <p:spPr>
          <a:xfrm rot="10800000">
            <a:off x="9173830" y="4748139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8106F0DD-9A6D-4C36-A989-D5855B45E1D5}"/>
              </a:ext>
            </a:extLst>
          </p:cNvPr>
          <p:cNvGrpSpPr/>
          <p:nvPr/>
        </p:nvGrpSpPr>
        <p:grpSpPr>
          <a:xfrm>
            <a:off x="10614404" y="5264572"/>
            <a:ext cx="406461" cy="369332"/>
            <a:chOff x="3587626" y="5874326"/>
            <a:chExt cx="406461" cy="369332"/>
          </a:xfrm>
        </p:grpSpPr>
        <p:sp>
          <p:nvSpPr>
            <p:cNvPr id="199" name="TextBox 198">
              <a:extLst>
                <a:ext uri="{FF2B5EF4-FFF2-40B4-BE49-F238E27FC236}">
                  <a16:creationId xmlns:a16="http://schemas.microsoft.com/office/drawing/2014/main" id="{9A455158-6D11-4FBA-9764-E0C59ED7674E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</a:t>
              </a:r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F27441F8-2E91-4854-BCE8-983DEF627F82}"/>
                </a:ext>
              </a:extLst>
            </p:cNvPr>
            <p:cNvSpPr/>
            <p:nvPr/>
          </p:nvSpPr>
          <p:spPr>
            <a:xfrm>
              <a:off x="3590800" y="589300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DC43B243-407B-4E79-86CA-AC8569BFB6B2}"/>
                </a:ext>
              </a:extLst>
            </p:cNvPr>
            <p:cNvSpPr/>
            <p:nvPr/>
          </p:nvSpPr>
          <p:spPr>
            <a:xfrm>
              <a:off x="3842687" y="596314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35B74C1F-5866-4177-8886-FA28536C3AF0}"/>
                </a:ext>
              </a:extLst>
            </p:cNvPr>
            <p:cNvSpPr/>
            <p:nvPr/>
          </p:nvSpPr>
          <p:spPr>
            <a:xfrm>
              <a:off x="3593773" y="61056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61BEFA1C-A230-4402-A101-2497B495B07E}"/>
                </a:ext>
              </a:extLst>
            </p:cNvPr>
            <p:cNvSpPr/>
            <p:nvPr/>
          </p:nvSpPr>
          <p:spPr>
            <a:xfrm>
              <a:off x="3849814" y="60756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361394F9-740D-4463-B2B2-72FC36A46715}"/>
                </a:ext>
              </a:extLst>
            </p:cNvPr>
            <p:cNvSpPr/>
            <p:nvPr/>
          </p:nvSpPr>
          <p:spPr>
            <a:xfrm>
              <a:off x="3587626" y="59962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28692BFA-37B2-4C6A-99BB-3199C8F80C1D}"/>
              </a:ext>
            </a:extLst>
          </p:cNvPr>
          <p:cNvGrpSpPr/>
          <p:nvPr/>
        </p:nvGrpSpPr>
        <p:grpSpPr>
          <a:xfrm>
            <a:off x="10195452" y="5250840"/>
            <a:ext cx="402775" cy="369332"/>
            <a:chOff x="3534979" y="4599798"/>
            <a:chExt cx="402775" cy="369332"/>
          </a:xfrm>
        </p:grpSpPr>
        <p:sp>
          <p:nvSpPr>
            <p:cNvPr id="206" name="TextBox 205">
              <a:extLst>
                <a:ext uri="{FF2B5EF4-FFF2-40B4-BE49-F238E27FC236}">
                  <a16:creationId xmlns:a16="http://schemas.microsoft.com/office/drawing/2014/main" id="{C3D1A74E-7F8C-464F-8D85-43E07485E758}"/>
                </a:ext>
              </a:extLst>
            </p:cNvPr>
            <p:cNvSpPr txBox="1"/>
            <p:nvPr/>
          </p:nvSpPr>
          <p:spPr>
            <a:xfrm>
              <a:off x="3555154" y="4599798"/>
              <a:ext cx="289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C</a:t>
              </a:r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E7D51ED3-F1CA-41FD-8E17-F1C93471E104}"/>
                </a:ext>
              </a:extLst>
            </p:cNvPr>
            <p:cNvSpPr/>
            <p:nvPr/>
          </p:nvSpPr>
          <p:spPr>
            <a:xfrm>
              <a:off x="3841685" y="4618750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EF15A306-27EE-4C07-8C6F-4AE51F069840}"/>
                </a:ext>
              </a:extLst>
            </p:cNvPr>
            <p:cNvSpPr/>
            <p:nvPr/>
          </p:nvSpPr>
          <p:spPr>
            <a:xfrm>
              <a:off x="3845137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9" name="Oval 208">
              <a:extLst>
                <a:ext uri="{FF2B5EF4-FFF2-40B4-BE49-F238E27FC236}">
                  <a16:creationId xmlns:a16="http://schemas.microsoft.com/office/drawing/2014/main" id="{87962644-C5FB-4011-8FAA-EDBD8EC96706}"/>
                </a:ext>
              </a:extLst>
            </p:cNvPr>
            <p:cNvSpPr/>
            <p:nvPr/>
          </p:nvSpPr>
          <p:spPr>
            <a:xfrm>
              <a:off x="3534979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0" name="Oval 209">
              <a:extLst>
                <a:ext uri="{FF2B5EF4-FFF2-40B4-BE49-F238E27FC236}">
                  <a16:creationId xmlns:a16="http://schemas.microsoft.com/office/drawing/2014/main" id="{785E220F-4216-4BF1-AAC9-8ADB9E22EF6B}"/>
                </a:ext>
              </a:extLst>
            </p:cNvPr>
            <p:cNvSpPr/>
            <p:nvPr/>
          </p:nvSpPr>
          <p:spPr>
            <a:xfrm>
              <a:off x="3850433" y="485196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FEB8157A-4866-43E6-9FB3-60F2732D1DD0}"/>
              </a:ext>
            </a:extLst>
          </p:cNvPr>
          <p:cNvGrpSpPr/>
          <p:nvPr/>
        </p:nvGrpSpPr>
        <p:grpSpPr>
          <a:xfrm>
            <a:off x="9800836" y="5250840"/>
            <a:ext cx="592666" cy="369332"/>
            <a:chOff x="3555154" y="4083333"/>
            <a:chExt cx="592666" cy="369332"/>
          </a:xfrm>
        </p:grpSpPr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A5C1B886-E0AC-49D0-A96E-38E57FB3C469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11B4D507-5596-4836-ACE3-FD69AB4F612D}"/>
                </a:ext>
              </a:extLst>
            </p:cNvPr>
            <p:cNvSpPr/>
            <p:nvPr/>
          </p:nvSpPr>
          <p:spPr>
            <a:xfrm>
              <a:off x="38514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14" name="TextBox 213">
            <a:extLst>
              <a:ext uri="{FF2B5EF4-FFF2-40B4-BE49-F238E27FC236}">
                <a16:creationId xmlns:a16="http://schemas.microsoft.com/office/drawing/2014/main" id="{F783D07D-EF69-46E5-8060-80E6112196A9}"/>
              </a:ext>
            </a:extLst>
          </p:cNvPr>
          <p:cNvSpPr txBox="1"/>
          <p:nvPr/>
        </p:nvSpPr>
        <p:spPr>
          <a:xfrm rot="10800000">
            <a:off x="10518491" y="3172516"/>
            <a:ext cx="592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H</a:t>
            </a:r>
          </a:p>
        </p:txBody>
      </p: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6B1CF6B1-25CA-41BA-A4BE-39642EFE6BCB}"/>
              </a:ext>
            </a:extLst>
          </p:cNvPr>
          <p:cNvGrpSpPr/>
          <p:nvPr/>
        </p:nvGrpSpPr>
        <p:grpSpPr>
          <a:xfrm>
            <a:off x="11134246" y="3120150"/>
            <a:ext cx="526897" cy="448788"/>
            <a:chOff x="3488516" y="5547750"/>
            <a:chExt cx="526897" cy="448788"/>
          </a:xfrm>
        </p:grpSpPr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034E6EB4-46A6-46C1-BBC9-8CA2F65D3DF9}"/>
                </a:ext>
              </a:extLst>
            </p:cNvPr>
            <p:cNvSpPr/>
            <p:nvPr/>
          </p:nvSpPr>
          <p:spPr>
            <a:xfrm>
              <a:off x="3928092" y="5831730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4A18EBEE-CEA7-4522-A7C7-501B1C92B9FB}"/>
                </a:ext>
              </a:extLst>
            </p:cNvPr>
            <p:cNvGrpSpPr/>
            <p:nvPr/>
          </p:nvGrpSpPr>
          <p:grpSpPr>
            <a:xfrm>
              <a:off x="3488516" y="5547750"/>
              <a:ext cx="526897" cy="448788"/>
              <a:chOff x="3488516" y="5195209"/>
              <a:chExt cx="526897" cy="448788"/>
            </a:xfrm>
          </p:grpSpPr>
          <p:sp>
            <p:nvSpPr>
              <p:cNvPr id="218" name="TextBox 217">
                <a:extLst>
                  <a:ext uri="{FF2B5EF4-FFF2-40B4-BE49-F238E27FC236}">
                    <a16:creationId xmlns:a16="http://schemas.microsoft.com/office/drawing/2014/main" id="{BC9D7831-0A4C-45B9-A09F-C6ECF3950E52}"/>
                  </a:ext>
                </a:extLst>
              </p:cNvPr>
              <p:cNvSpPr txBox="1"/>
              <p:nvPr/>
            </p:nvSpPr>
            <p:spPr>
              <a:xfrm>
                <a:off x="3569220" y="5228575"/>
                <a:ext cx="4009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Cl</a:t>
                </a:r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72658997-2BEB-4672-B109-67B01DC77D17}"/>
                  </a:ext>
                </a:extLst>
              </p:cNvPr>
              <p:cNvSpPr/>
              <p:nvPr/>
            </p:nvSpPr>
            <p:spPr>
              <a:xfrm>
                <a:off x="362890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11226ED6-DC58-46FC-BBFD-7399A6640DD5}"/>
                  </a:ext>
                </a:extLst>
              </p:cNvPr>
              <p:cNvSpPr/>
              <p:nvPr/>
            </p:nvSpPr>
            <p:spPr>
              <a:xfrm>
                <a:off x="377569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21" name="Oval 220">
                <a:extLst>
                  <a:ext uri="{FF2B5EF4-FFF2-40B4-BE49-F238E27FC236}">
                    <a16:creationId xmlns:a16="http://schemas.microsoft.com/office/drawing/2014/main" id="{B37F0EE8-CFB2-48A8-B6E4-73C3CCCF8035}"/>
                  </a:ext>
                </a:extLst>
              </p:cNvPr>
              <p:cNvSpPr/>
              <p:nvPr/>
            </p:nvSpPr>
            <p:spPr>
              <a:xfrm>
                <a:off x="3628901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C4A7D677-6F94-4F73-B840-8F04ADE4B445}"/>
                  </a:ext>
                </a:extLst>
              </p:cNvPr>
              <p:cNvSpPr/>
              <p:nvPr/>
            </p:nvSpPr>
            <p:spPr>
              <a:xfrm>
                <a:off x="3793630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54BDD0E1-D3FA-4283-8691-DFAF4D219BDF}"/>
                  </a:ext>
                </a:extLst>
              </p:cNvPr>
              <p:cNvSpPr/>
              <p:nvPr/>
            </p:nvSpPr>
            <p:spPr>
              <a:xfrm>
                <a:off x="3928092" y="53476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B8DE093A-2F8D-469F-AB12-E324370EDB97}"/>
                  </a:ext>
                </a:extLst>
              </p:cNvPr>
              <p:cNvSpPr/>
              <p:nvPr/>
            </p:nvSpPr>
            <p:spPr>
              <a:xfrm>
                <a:off x="3488516" y="5382878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25" name="Oval 224">
            <a:extLst>
              <a:ext uri="{FF2B5EF4-FFF2-40B4-BE49-F238E27FC236}">
                <a16:creationId xmlns:a16="http://schemas.microsoft.com/office/drawing/2014/main" id="{27E73842-011E-440A-BB70-DB95DD900158}"/>
              </a:ext>
            </a:extLst>
          </p:cNvPr>
          <p:cNvSpPr/>
          <p:nvPr/>
        </p:nvSpPr>
        <p:spPr>
          <a:xfrm rot="10800000">
            <a:off x="11034591" y="3302368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26" name="Group 225">
            <a:extLst>
              <a:ext uri="{FF2B5EF4-FFF2-40B4-BE49-F238E27FC236}">
                <a16:creationId xmlns:a16="http://schemas.microsoft.com/office/drawing/2014/main" id="{BE0BC648-03B2-4E67-AA60-0520D26EE77B}"/>
              </a:ext>
            </a:extLst>
          </p:cNvPr>
          <p:cNvGrpSpPr/>
          <p:nvPr/>
        </p:nvGrpSpPr>
        <p:grpSpPr>
          <a:xfrm>
            <a:off x="11093182" y="4254921"/>
            <a:ext cx="435579" cy="455873"/>
            <a:chOff x="3496879" y="4555389"/>
            <a:chExt cx="435579" cy="455873"/>
          </a:xfrm>
        </p:grpSpPr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B35612F5-3B8E-4BC8-B61A-630A5B02197D}"/>
                </a:ext>
              </a:extLst>
            </p:cNvPr>
            <p:cNvSpPr txBox="1"/>
            <p:nvPr/>
          </p:nvSpPr>
          <p:spPr>
            <a:xfrm>
              <a:off x="3555154" y="4599798"/>
              <a:ext cx="289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C</a:t>
              </a:r>
            </a:p>
          </p:txBody>
        </p:sp>
        <p:sp>
          <p:nvSpPr>
            <p:cNvPr id="228" name="Oval 227">
              <a:extLst>
                <a:ext uri="{FF2B5EF4-FFF2-40B4-BE49-F238E27FC236}">
                  <a16:creationId xmlns:a16="http://schemas.microsoft.com/office/drawing/2014/main" id="{0E871CB0-4291-4837-8A36-4316396B9E75}"/>
                </a:ext>
              </a:extLst>
            </p:cNvPr>
            <p:cNvSpPr/>
            <p:nvPr/>
          </p:nvSpPr>
          <p:spPr>
            <a:xfrm>
              <a:off x="3656484" y="4555389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9" name="Oval 228">
              <a:extLst>
                <a:ext uri="{FF2B5EF4-FFF2-40B4-BE49-F238E27FC236}">
                  <a16:creationId xmlns:a16="http://schemas.microsoft.com/office/drawing/2014/main" id="{11F2E203-0CEC-442B-802D-97BE8A1CB5C3}"/>
                </a:ext>
              </a:extLst>
            </p:cNvPr>
            <p:cNvSpPr/>
            <p:nvPr/>
          </p:nvSpPr>
          <p:spPr>
            <a:xfrm>
              <a:off x="3845137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0" name="Oval 229">
              <a:extLst>
                <a:ext uri="{FF2B5EF4-FFF2-40B4-BE49-F238E27FC236}">
                  <a16:creationId xmlns:a16="http://schemas.microsoft.com/office/drawing/2014/main" id="{A3337F99-829C-474E-B1AE-4FE87033DEEE}"/>
                </a:ext>
              </a:extLst>
            </p:cNvPr>
            <p:cNvSpPr/>
            <p:nvPr/>
          </p:nvSpPr>
          <p:spPr>
            <a:xfrm>
              <a:off x="3496879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1" name="Oval 230">
              <a:extLst>
                <a:ext uri="{FF2B5EF4-FFF2-40B4-BE49-F238E27FC236}">
                  <a16:creationId xmlns:a16="http://schemas.microsoft.com/office/drawing/2014/main" id="{2C490E6B-D2EA-4B51-99A7-1F2F2C694BF4}"/>
                </a:ext>
              </a:extLst>
            </p:cNvPr>
            <p:cNvSpPr/>
            <p:nvPr/>
          </p:nvSpPr>
          <p:spPr>
            <a:xfrm>
              <a:off x="3672563" y="4913048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32" name="Oval 231">
            <a:extLst>
              <a:ext uri="{FF2B5EF4-FFF2-40B4-BE49-F238E27FC236}">
                <a16:creationId xmlns:a16="http://schemas.microsoft.com/office/drawing/2014/main" id="{F6B0217A-8269-4537-9142-36A6EEBF2F68}"/>
              </a:ext>
            </a:extLst>
          </p:cNvPr>
          <p:cNvSpPr/>
          <p:nvPr/>
        </p:nvSpPr>
        <p:spPr>
          <a:xfrm>
            <a:off x="11946073" y="4504267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9CA4DDF1-7AB0-4B66-A05D-AC2DE5324BB8}"/>
              </a:ext>
            </a:extLst>
          </p:cNvPr>
          <p:cNvSpPr txBox="1"/>
          <p:nvPr/>
        </p:nvSpPr>
        <p:spPr>
          <a:xfrm>
            <a:off x="11623474" y="4282639"/>
            <a:ext cx="400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</a:t>
            </a:r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BC473F3C-CF45-4685-B0AA-C61B77FDB263}"/>
              </a:ext>
            </a:extLst>
          </p:cNvPr>
          <p:cNvSpPr/>
          <p:nvPr/>
        </p:nvSpPr>
        <p:spPr>
          <a:xfrm>
            <a:off x="11727606" y="4258798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BD362B38-28A0-4034-A464-64ED925A78D5}"/>
              </a:ext>
            </a:extLst>
          </p:cNvPr>
          <p:cNvSpPr/>
          <p:nvPr/>
        </p:nvSpPr>
        <p:spPr>
          <a:xfrm>
            <a:off x="11823596" y="4258798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BF242B19-CE25-43FB-90CB-F0894547868D}"/>
              </a:ext>
            </a:extLst>
          </p:cNvPr>
          <p:cNvSpPr/>
          <p:nvPr/>
        </p:nvSpPr>
        <p:spPr>
          <a:xfrm>
            <a:off x="11714905" y="4574447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BF61C3F2-5954-418D-A8D4-B9719587AE49}"/>
              </a:ext>
            </a:extLst>
          </p:cNvPr>
          <p:cNvSpPr/>
          <p:nvPr/>
        </p:nvSpPr>
        <p:spPr>
          <a:xfrm>
            <a:off x="11812959" y="4580797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F599F37F-AB50-483C-A16C-DBD924D704F6}"/>
              </a:ext>
            </a:extLst>
          </p:cNvPr>
          <p:cNvSpPr/>
          <p:nvPr/>
        </p:nvSpPr>
        <p:spPr>
          <a:xfrm>
            <a:off x="11937896" y="440167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9" name="Oval 238">
            <a:extLst>
              <a:ext uri="{FF2B5EF4-FFF2-40B4-BE49-F238E27FC236}">
                <a16:creationId xmlns:a16="http://schemas.microsoft.com/office/drawing/2014/main" id="{68A092C4-D2AD-407C-A587-990AEF3429A8}"/>
              </a:ext>
            </a:extLst>
          </p:cNvPr>
          <p:cNvSpPr/>
          <p:nvPr/>
        </p:nvSpPr>
        <p:spPr>
          <a:xfrm>
            <a:off x="11542770" y="4436942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3445904B-6115-4598-82F5-B4956AACB2F4}"/>
              </a:ext>
            </a:extLst>
          </p:cNvPr>
          <p:cNvSpPr/>
          <p:nvPr/>
        </p:nvSpPr>
        <p:spPr>
          <a:xfrm rot="5400000">
            <a:off x="11183197" y="5140920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EAC51179-8EBD-4AB4-A54A-483D391F8897}"/>
              </a:ext>
            </a:extLst>
          </p:cNvPr>
          <p:cNvSpPr/>
          <p:nvPr/>
        </p:nvSpPr>
        <p:spPr>
          <a:xfrm rot="5400000">
            <a:off x="11467177" y="4841730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6EC1E1F1-7FA5-41BC-A30D-8B2AC9D77A9D}"/>
              </a:ext>
            </a:extLst>
          </p:cNvPr>
          <p:cNvSpPr/>
          <p:nvPr/>
        </p:nvSpPr>
        <p:spPr>
          <a:xfrm rot="5400000">
            <a:off x="11467177" y="4988520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FF22E510-DD4E-4572-83FC-766EE5A0264A}"/>
              </a:ext>
            </a:extLst>
          </p:cNvPr>
          <p:cNvSpPr/>
          <p:nvPr/>
        </p:nvSpPr>
        <p:spPr>
          <a:xfrm rot="5400000">
            <a:off x="11116603" y="4841729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60CBE6AE-CECA-487F-8B52-D92695DECDC2}"/>
              </a:ext>
            </a:extLst>
          </p:cNvPr>
          <p:cNvSpPr/>
          <p:nvPr/>
        </p:nvSpPr>
        <p:spPr>
          <a:xfrm rot="5400000">
            <a:off x="11116603" y="5006458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BBC9F9CD-4EA2-4F5E-B7A6-2F800B74C994}"/>
              </a:ext>
            </a:extLst>
          </p:cNvPr>
          <p:cNvSpPr/>
          <p:nvPr/>
        </p:nvSpPr>
        <p:spPr>
          <a:xfrm rot="5400000">
            <a:off x="11314777" y="5140920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6" name="Oval 245">
            <a:extLst>
              <a:ext uri="{FF2B5EF4-FFF2-40B4-BE49-F238E27FC236}">
                <a16:creationId xmlns:a16="http://schemas.microsoft.com/office/drawing/2014/main" id="{69A3886C-472F-46F1-B20F-C9C5156165F8}"/>
              </a:ext>
            </a:extLst>
          </p:cNvPr>
          <p:cNvSpPr/>
          <p:nvPr/>
        </p:nvSpPr>
        <p:spPr>
          <a:xfrm rot="5400000">
            <a:off x="11279508" y="4701344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7" name="Oval 246">
            <a:extLst>
              <a:ext uri="{FF2B5EF4-FFF2-40B4-BE49-F238E27FC236}">
                <a16:creationId xmlns:a16="http://schemas.microsoft.com/office/drawing/2014/main" id="{791A47DB-2341-429C-BDD5-3F9E77FF3D9C}"/>
              </a:ext>
            </a:extLst>
          </p:cNvPr>
          <p:cNvSpPr/>
          <p:nvPr/>
        </p:nvSpPr>
        <p:spPr>
          <a:xfrm rot="10800000">
            <a:off x="10620837" y="4369197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32742946-9DC5-4988-91BE-43AE00A7C6E8}"/>
              </a:ext>
            </a:extLst>
          </p:cNvPr>
          <p:cNvSpPr/>
          <p:nvPr/>
        </p:nvSpPr>
        <p:spPr>
          <a:xfrm rot="10800000">
            <a:off x="10840652" y="4615077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91916AB3-86EC-474C-B2AC-5DE85B002ABC}"/>
              </a:ext>
            </a:extLst>
          </p:cNvPr>
          <p:cNvSpPr/>
          <p:nvPr/>
        </p:nvSpPr>
        <p:spPr>
          <a:xfrm rot="10800000">
            <a:off x="10741487" y="4615077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7F5BFF98-45D2-4241-BF62-D2B4B98F03CE}"/>
              </a:ext>
            </a:extLst>
          </p:cNvPr>
          <p:cNvSpPr/>
          <p:nvPr/>
        </p:nvSpPr>
        <p:spPr>
          <a:xfrm rot="10800000">
            <a:off x="10834303" y="426450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9C57E1D6-FE7C-419A-9488-77E11647E002}"/>
              </a:ext>
            </a:extLst>
          </p:cNvPr>
          <p:cNvSpPr/>
          <p:nvPr/>
        </p:nvSpPr>
        <p:spPr>
          <a:xfrm rot="10800000">
            <a:off x="10739424" y="426450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630EEB3A-7F38-49BA-9DA1-4F18C14A6F06}"/>
              </a:ext>
            </a:extLst>
          </p:cNvPr>
          <p:cNvSpPr/>
          <p:nvPr/>
        </p:nvSpPr>
        <p:spPr>
          <a:xfrm rot="10800000">
            <a:off x="10627187" y="4481727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3BBD0E54-3BEE-44FD-962E-D6A0C99221C4}"/>
              </a:ext>
            </a:extLst>
          </p:cNvPr>
          <p:cNvSpPr/>
          <p:nvPr/>
        </p:nvSpPr>
        <p:spPr>
          <a:xfrm rot="10800000">
            <a:off x="11003263" y="4427408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625F4584-2B61-4DF3-9B1A-B577ED1FDBE6}"/>
              </a:ext>
            </a:extLst>
          </p:cNvPr>
          <p:cNvSpPr/>
          <p:nvPr/>
        </p:nvSpPr>
        <p:spPr>
          <a:xfrm rot="16200000">
            <a:off x="11298974" y="376784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FD46DDE0-8023-4073-8CC1-7CAB11CAA3A7}"/>
              </a:ext>
            </a:extLst>
          </p:cNvPr>
          <p:cNvSpPr/>
          <p:nvPr/>
        </p:nvSpPr>
        <p:spPr>
          <a:xfrm rot="16200000">
            <a:off x="11081669" y="399718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7C987012-42FF-448E-AE8A-7520305CADF3}"/>
              </a:ext>
            </a:extLst>
          </p:cNvPr>
          <p:cNvSpPr/>
          <p:nvPr/>
        </p:nvSpPr>
        <p:spPr>
          <a:xfrm rot="16200000">
            <a:off x="11081669" y="390754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157A361D-26D9-4748-AE84-655C16589C8A}"/>
              </a:ext>
            </a:extLst>
          </p:cNvPr>
          <p:cNvSpPr/>
          <p:nvPr/>
        </p:nvSpPr>
        <p:spPr>
          <a:xfrm rot="16200000">
            <a:off x="11403668" y="3990834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38503471-A2A6-4E61-BAC0-9E7B31591CCA}"/>
              </a:ext>
            </a:extLst>
          </p:cNvPr>
          <p:cNvSpPr/>
          <p:nvPr/>
        </p:nvSpPr>
        <p:spPr>
          <a:xfrm rot="16200000">
            <a:off x="11400493" y="3902305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A83B4BEB-455E-4292-8EA8-C50EB41F0619}"/>
              </a:ext>
            </a:extLst>
          </p:cNvPr>
          <p:cNvSpPr/>
          <p:nvPr/>
        </p:nvSpPr>
        <p:spPr>
          <a:xfrm rot="16200000">
            <a:off x="11192794" y="3767843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0" name="Oval 259">
            <a:extLst>
              <a:ext uri="{FF2B5EF4-FFF2-40B4-BE49-F238E27FC236}">
                <a16:creationId xmlns:a16="http://schemas.microsoft.com/office/drawing/2014/main" id="{1B6B0531-E360-4F3E-BE42-7EE58FFA8453}"/>
              </a:ext>
            </a:extLst>
          </p:cNvPr>
          <p:cNvSpPr/>
          <p:nvPr/>
        </p:nvSpPr>
        <p:spPr>
          <a:xfrm rot="16200000">
            <a:off x="11247113" y="4153444"/>
            <a:ext cx="87321" cy="98214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9B4BE0C6-750D-45EA-94FA-785C4526094D}"/>
              </a:ext>
            </a:extLst>
          </p:cNvPr>
          <p:cNvSpPr txBox="1"/>
          <p:nvPr/>
        </p:nvSpPr>
        <p:spPr>
          <a:xfrm>
            <a:off x="11145787" y="4790882"/>
            <a:ext cx="400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80F8A817-8E29-4538-99EB-8C6615242AD8}"/>
              </a:ext>
            </a:extLst>
          </p:cNvPr>
          <p:cNvSpPr txBox="1"/>
          <p:nvPr/>
        </p:nvSpPr>
        <p:spPr>
          <a:xfrm>
            <a:off x="10646464" y="4310039"/>
            <a:ext cx="400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</a:t>
            </a:r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D9FF1E25-2A83-48D6-BD5F-7C9FA1188221}"/>
              </a:ext>
            </a:extLst>
          </p:cNvPr>
          <p:cNvSpPr txBox="1"/>
          <p:nvPr/>
        </p:nvSpPr>
        <p:spPr>
          <a:xfrm>
            <a:off x="11103555" y="3812115"/>
            <a:ext cx="358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Cl</a:t>
            </a:r>
          </a:p>
        </p:txBody>
      </p:sp>
    </p:spTree>
    <p:extLst>
      <p:ext uri="{BB962C8B-B14F-4D97-AF65-F5344CB8AC3E}">
        <p14:creationId xmlns:p14="http://schemas.microsoft.com/office/powerpoint/2010/main" val="2591840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43" grpId="0"/>
      <p:bldP spid="5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1C622C-2C71-4BBC-8FE0-2D8A42DBA561}"/>
              </a:ext>
            </a:extLst>
          </p:cNvPr>
          <p:cNvSpPr txBox="1"/>
          <p:nvPr/>
        </p:nvSpPr>
        <p:spPr>
          <a:xfrm>
            <a:off x="3821987" y="2071919"/>
            <a:ext cx="572638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0" dirty="0"/>
              <a:t>H        </a:t>
            </a:r>
            <a:r>
              <a:rPr lang="fr-FR" sz="10000" dirty="0" err="1"/>
              <a:t>H</a:t>
            </a:r>
            <a:endParaRPr lang="fr-FR" sz="10000" dirty="0"/>
          </a:p>
        </p:txBody>
      </p:sp>
    </p:spTree>
    <p:extLst>
      <p:ext uri="{BB962C8B-B14F-4D97-AF65-F5344CB8AC3E}">
        <p14:creationId xmlns:p14="http://schemas.microsoft.com/office/powerpoint/2010/main" val="2504914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con&#10;&#10;Description automatically generated with medium confidence">
            <a:extLst>
              <a:ext uri="{FF2B5EF4-FFF2-40B4-BE49-F238E27FC236}">
                <a16:creationId xmlns:a16="http://schemas.microsoft.com/office/drawing/2014/main" id="{D2417181-F9D9-4EFB-BF50-906FD769FD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86" b="9064"/>
          <a:stretch/>
        </p:blipFill>
        <p:spPr>
          <a:xfrm>
            <a:off x="0" y="780836"/>
            <a:ext cx="12192000" cy="545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738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CE8A4EA-3BCB-4679-B151-0C7FB2BEA188}"/>
              </a:ext>
            </a:extLst>
          </p:cNvPr>
          <p:cNvSpPr txBox="1"/>
          <p:nvPr/>
        </p:nvSpPr>
        <p:spPr>
          <a:xfrm>
            <a:off x="636998" y="71919"/>
            <a:ext cx="1097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u="sng" dirty="0"/>
              <a:t>Chapitre 7- Schéma de Lewis</a:t>
            </a:r>
          </a:p>
        </p:txBody>
      </p:sp>
      <p:pic>
        <p:nvPicPr>
          <p:cNvPr id="3" name="3 Minute Timer">
            <a:hlinkClick r:id="" action="ppaction://media"/>
            <a:extLst>
              <a:ext uri="{FF2B5EF4-FFF2-40B4-BE49-F238E27FC236}">
                <a16:creationId xmlns:a16="http://schemas.microsoft.com/office/drawing/2014/main" id="{3D744583-90A7-45B0-97D5-3C28F7F4F5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65920" y="955496"/>
            <a:ext cx="3525179" cy="1982913"/>
          </a:xfrm>
          <a:prstGeom prst="rect">
            <a:avLst/>
          </a:prstGeom>
        </p:spPr>
      </p:pic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FA13055-9894-4204-A5A4-6BD44376D535}"/>
              </a:ext>
            </a:extLst>
          </p:cNvPr>
          <p:cNvGraphicFramePr>
            <a:graphicFrameLocks noGrp="1"/>
          </p:cNvGraphicFramePr>
          <p:nvPr/>
        </p:nvGraphicFramePr>
        <p:xfrm>
          <a:off x="200901" y="830226"/>
          <a:ext cx="7320266" cy="3642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52074">
                  <a:extLst>
                    <a:ext uri="{9D8B030D-6E8A-4147-A177-3AD203B41FA5}">
                      <a16:colId xmlns:a16="http://schemas.microsoft.com/office/drawing/2014/main" val="4165756120"/>
                    </a:ext>
                  </a:extLst>
                </a:gridCol>
                <a:gridCol w="1924944">
                  <a:extLst>
                    <a:ext uri="{9D8B030D-6E8A-4147-A177-3AD203B41FA5}">
                      <a16:colId xmlns:a16="http://schemas.microsoft.com/office/drawing/2014/main" val="658417194"/>
                    </a:ext>
                  </a:extLst>
                </a:gridCol>
                <a:gridCol w="1177390">
                  <a:extLst>
                    <a:ext uri="{9D8B030D-6E8A-4147-A177-3AD203B41FA5}">
                      <a16:colId xmlns:a16="http://schemas.microsoft.com/office/drawing/2014/main" val="2749633741"/>
                    </a:ext>
                  </a:extLst>
                </a:gridCol>
                <a:gridCol w="1332929">
                  <a:extLst>
                    <a:ext uri="{9D8B030D-6E8A-4147-A177-3AD203B41FA5}">
                      <a16:colId xmlns:a16="http://schemas.microsoft.com/office/drawing/2014/main" val="2857780148"/>
                    </a:ext>
                  </a:extLst>
                </a:gridCol>
                <a:gridCol w="1332929">
                  <a:extLst>
                    <a:ext uri="{9D8B030D-6E8A-4147-A177-3AD203B41FA5}">
                      <a16:colId xmlns:a16="http://schemas.microsoft.com/office/drawing/2014/main" val="37793134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fr-FR" sz="13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500" dirty="0">
                          <a:solidFill>
                            <a:schemeClr val="tx1"/>
                          </a:solidFill>
                        </a:rPr>
                        <a:t>Configuration électronique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Nb d’électrons de valence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Représentation de l’atome avec les électrons de valence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300" dirty="0">
                          <a:solidFill>
                            <a:schemeClr val="tx1"/>
                          </a:solidFill>
                        </a:rPr>
                        <a:t>Nb d’électrons à gagner pour être stable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675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Hydrogène(H)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106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Carbone (C)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062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Chlore (Cl)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6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3s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3p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309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Oxygène (O)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607163"/>
                  </a:ext>
                </a:extLst>
              </a:tr>
              <a:tr h="467840"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Azote (N)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</a:rPr>
                        <a:t>1s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2s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2 </a:t>
                      </a:r>
                      <a:r>
                        <a:rPr lang="fr-FR" baseline="0" dirty="0">
                          <a:solidFill>
                            <a:schemeClr val="tx1"/>
                          </a:solidFill>
                        </a:rPr>
                        <a:t>2p</a:t>
                      </a:r>
                      <a:r>
                        <a:rPr lang="fr-FR" baseline="3000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3227559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8C16B32-43B4-4B3F-9E39-03463AE5C194}"/>
              </a:ext>
            </a:extLst>
          </p:cNvPr>
          <p:cNvSpPr txBox="1"/>
          <p:nvPr/>
        </p:nvSpPr>
        <p:spPr>
          <a:xfrm>
            <a:off x="4039728" y="1692185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4759FA-E5B2-46D7-9C52-0400A7B2B32B}"/>
              </a:ext>
            </a:extLst>
          </p:cNvPr>
          <p:cNvSpPr txBox="1"/>
          <p:nvPr/>
        </p:nvSpPr>
        <p:spPr>
          <a:xfrm>
            <a:off x="4002212" y="2176067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372CF7-9325-40C6-A2E0-57C0083C3632}"/>
              </a:ext>
            </a:extLst>
          </p:cNvPr>
          <p:cNvSpPr txBox="1"/>
          <p:nvPr/>
        </p:nvSpPr>
        <p:spPr>
          <a:xfrm>
            <a:off x="3989360" y="2846905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AEA3AB-FA14-4F13-A280-25D31943D17B}"/>
              </a:ext>
            </a:extLst>
          </p:cNvPr>
          <p:cNvSpPr txBox="1"/>
          <p:nvPr/>
        </p:nvSpPr>
        <p:spPr>
          <a:xfrm>
            <a:off x="3965790" y="3492007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EF991F-F05B-482D-A49F-F80A90DE3996}"/>
              </a:ext>
            </a:extLst>
          </p:cNvPr>
          <p:cNvSpPr txBox="1"/>
          <p:nvPr/>
        </p:nvSpPr>
        <p:spPr>
          <a:xfrm>
            <a:off x="6161095" y="1741778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car 1+1 = </a:t>
            </a:r>
            <a:r>
              <a:rPr lang="fr-FR" b="1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4D6291-FF71-4BAB-A0AE-51F4D065CB76}"/>
              </a:ext>
            </a:extLst>
          </p:cNvPr>
          <p:cNvSpPr txBox="1"/>
          <p:nvPr/>
        </p:nvSpPr>
        <p:spPr>
          <a:xfrm>
            <a:off x="6161095" y="2293181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4 car 4+4 = </a:t>
            </a:r>
            <a:r>
              <a:rPr lang="fr-FR" b="1" dirty="0"/>
              <a:t>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7FE392-AD28-4A83-966E-6538B58450D1}"/>
              </a:ext>
            </a:extLst>
          </p:cNvPr>
          <p:cNvSpPr txBox="1"/>
          <p:nvPr/>
        </p:nvSpPr>
        <p:spPr>
          <a:xfrm>
            <a:off x="6139372" y="2906825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1 car 7+1 = </a:t>
            </a:r>
            <a:r>
              <a:rPr lang="fr-FR" b="1" dirty="0"/>
              <a:t>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D71BE2-3EDC-480C-8C2A-87F9E699DB5D}"/>
              </a:ext>
            </a:extLst>
          </p:cNvPr>
          <p:cNvSpPr txBox="1"/>
          <p:nvPr/>
        </p:nvSpPr>
        <p:spPr>
          <a:xfrm>
            <a:off x="6161095" y="3551563"/>
            <a:ext cx="1938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2 car 6+2 = </a:t>
            </a:r>
            <a:r>
              <a:rPr lang="fr-FR" b="1" dirty="0"/>
              <a:t>8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3FDCF00-5B21-46E4-9C5A-2C0FC5991147}"/>
              </a:ext>
            </a:extLst>
          </p:cNvPr>
          <p:cNvGrpSpPr/>
          <p:nvPr/>
        </p:nvGrpSpPr>
        <p:grpSpPr>
          <a:xfrm>
            <a:off x="5164682" y="1732252"/>
            <a:ext cx="592666" cy="369332"/>
            <a:chOff x="3555154" y="4083333"/>
            <a:chExt cx="592666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07E2096-E965-477B-80FA-5BC47843B44A}"/>
                </a:ext>
              </a:extLst>
            </p:cNvPr>
            <p:cNvSpPr txBox="1"/>
            <p:nvPr/>
          </p:nvSpPr>
          <p:spPr>
            <a:xfrm>
              <a:off x="3555154" y="4083333"/>
              <a:ext cx="5926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H</a:t>
              </a: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B6A944F-80F7-4380-B611-9EB775065EED}"/>
                </a:ext>
              </a:extLst>
            </p:cNvPr>
            <p:cNvSpPr/>
            <p:nvPr/>
          </p:nvSpPr>
          <p:spPr>
            <a:xfrm>
              <a:off x="3812987" y="42188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734DFF7-9B71-422F-93CC-8B5927C335DA}"/>
              </a:ext>
            </a:extLst>
          </p:cNvPr>
          <p:cNvGrpSpPr/>
          <p:nvPr/>
        </p:nvGrpSpPr>
        <p:grpSpPr>
          <a:xfrm>
            <a:off x="5219635" y="2180765"/>
            <a:ext cx="435579" cy="455873"/>
            <a:chOff x="3496879" y="4555389"/>
            <a:chExt cx="435579" cy="45587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065B432-F151-493C-BBB4-95FE1456BF2F}"/>
                </a:ext>
              </a:extLst>
            </p:cNvPr>
            <p:cNvSpPr txBox="1"/>
            <p:nvPr/>
          </p:nvSpPr>
          <p:spPr>
            <a:xfrm>
              <a:off x="3555154" y="4599798"/>
              <a:ext cx="2899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C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8E99C70-34CA-41EC-881D-C85EE69596B7}"/>
                </a:ext>
              </a:extLst>
            </p:cNvPr>
            <p:cNvSpPr/>
            <p:nvPr/>
          </p:nvSpPr>
          <p:spPr>
            <a:xfrm>
              <a:off x="3656484" y="4555389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30655F7-1795-47B0-B4F5-7A2DB10D8835}"/>
                </a:ext>
              </a:extLst>
            </p:cNvPr>
            <p:cNvSpPr/>
            <p:nvPr/>
          </p:nvSpPr>
          <p:spPr>
            <a:xfrm>
              <a:off x="3845137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99290E1-85A7-413D-91F3-5A9C267CF8F5}"/>
                </a:ext>
              </a:extLst>
            </p:cNvPr>
            <p:cNvSpPr/>
            <p:nvPr/>
          </p:nvSpPr>
          <p:spPr>
            <a:xfrm>
              <a:off x="3496879" y="4735357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F940865-DA16-4D6A-8522-042DA83410CB}"/>
                </a:ext>
              </a:extLst>
            </p:cNvPr>
            <p:cNvSpPr/>
            <p:nvPr/>
          </p:nvSpPr>
          <p:spPr>
            <a:xfrm>
              <a:off x="3672563" y="4913048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ABB9B72-D34A-48C9-826D-D09EC7A2C599}"/>
              </a:ext>
            </a:extLst>
          </p:cNvPr>
          <p:cNvGrpSpPr/>
          <p:nvPr/>
        </p:nvGrpSpPr>
        <p:grpSpPr>
          <a:xfrm>
            <a:off x="5248745" y="2824294"/>
            <a:ext cx="526897" cy="448788"/>
            <a:chOff x="3488516" y="5547750"/>
            <a:chExt cx="526897" cy="448788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1AA2856-2C1F-4E15-8AD9-89EF10CD651E}"/>
                </a:ext>
              </a:extLst>
            </p:cNvPr>
            <p:cNvSpPr/>
            <p:nvPr/>
          </p:nvSpPr>
          <p:spPr>
            <a:xfrm>
              <a:off x="3928092" y="5831730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7848933-12EE-432C-A6F4-76E1DB80FCF7}"/>
                </a:ext>
              </a:extLst>
            </p:cNvPr>
            <p:cNvGrpSpPr/>
            <p:nvPr/>
          </p:nvGrpSpPr>
          <p:grpSpPr>
            <a:xfrm>
              <a:off x="3488516" y="5547750"/>
              <a:ext cx="526897" cy="448788"/>
              <a:chOff x="3488516" y="5195209"/>
              <a:chExt cx="526897" cy="448788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430F282-5E02-4CF9-9783-41F3B9DA3911}"/>
                  </a:ext>
                </a:extLst>
              </p:cNvPr>
              <p:cNvSpPr txBox="1"/>
              <p:nvPr/>
            </p:nvSpPr>
            <p:spPr>
              <a:xfrm>
                <a:off x="3569220" y="5228575"/>
                <a:ext cx="40091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Cl</a:t>
                </a:r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2B23058C-F8EE-48C5-8352-B625158E2E12}"/>
                  </a:ext>
                </a:extLst>
              </p:cNvPr>
              <p:cNvSpPr/>
              <p:nvPr/>
            </p:nvSpPr>
            <p:spPr>
              <a:xfrm>
                <a:off x="362890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BEC7AD52-B724-457C-865C-73BED48A89D6}"/>
                  </a:ext>
                </a:extLst>
              </p:cNvPr>
              <p:cNvSpPr/>
              <p:nvPr/>
            </p:nvSpPr>
            <p:spPr>
              <a:xfrm>
                <a:off x="3775692" y="51952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9C40E770-113C-47F7-97B2-625060EFBBE0}"/>
                  </a:ext>
                </a:extLst>
              </p:cNvPr>
              <p:cNvSpPr/>
              <p:nvPr/>
            </p:nvSpPr>
            <p:spPr>
              <a:xfrm>
                <a:off x="3628901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F3079D2E-4AEE-40DA-898B-25F49ABA9688}"/>
                  </a:ext>
                </a:extLst>
              </p:cNvPr>
              <p:cNvSpPr/>
              <p:nvPr/>
            </p:nvSpPr>
            <p:spPr>
              <a:xfrm>
                <a:off x="3793630" y="5545783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6BA99D67-48F3-4B10-B070-E16F3579F08E}"/>
                  </a:ext>
                </a:extLst>
              </p:cNvPr>
              <p:cNvSpPr/>
              <p:nvPr/>
            </p:nvSpPr>
            <p:spPr>
              <a:xfrm>
                <a:off x="3928092" y="5347609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2C23D99B-4D4D-4123-948C-F049ACA0E5C6}"/>
                  </a:ext>
                </a:extLst>
              </p:cNvPr>
              <p:cNvSpPr/>
              <p:nvPr/>
            </p:nvSpPr>
            <p:spPr>
              <a:xfrm>
                <a:off x="3488516" y="5382878"/>
                <a:ext cx="87321" cy="98214"/>
              </a:xfrm>
              <a:prstGeom prst="ellips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90B92B4-E387-4E70-8E5A-AFB271159875}"/>
              </a:ext>
            </a:extLst>
          </p:cNvPr>
          <p:cNvGrpSpPr/>
          <p:nvPr/>
        </p:nvGrpSpPr>
        <p:grpSpPr>
          <a:xfrm>
            <a:off x="5311986" y="3469616"/>
            <a:ext cx="484132" cy="444244"/>
            <a:chOff x="3517776" y="5835852"/>
            <a:chExt cx="484132" cy="444244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61B7819-E8E1-4408-B802-8FBB24177D3A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O</a:t>
              </a: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58765D0-5916-4914-8CC1-B9D5F6599C5A}"/>
                </a:ext>
              </a:extLst>
            </p:cNvPr>
            <p:cNvSpPr/>
            <p:nvPr/>
          </p:nvSpPr>
          <p:spPr>
            <a:xfrm>
              <a:off x="3628900" y="583585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3D9CD13-4192-4678-8B03-1A94FD92BE23}"/>
                </a:ext>
              </a:extLst>
            </p:cNvPr>
            <p:cNvSpPr/>
            <p:nvPr/>
          </p:nvSpPr>
          <p:spPr>
            <a:xfrm>
              <a:off x="3766487" y="584249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E609BC04-96A3-4D84-82C7-D979CB2DF087}"/>
                </a:ext>
              </a:extLst>
            </p:cNvPr>
            <p:cNvSpPr/>
            <p:nvPr/>
          </p:nvSpPr>
          <p:spPr>
            <a:xfrm>
              <a:off x="3612823" y="61818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9953179-DAB7-4537-BF17-A8D899DDBE73}"/>
                </a:ext>
              </a:extLst>
            </p:cNvPr>
            <p:cNvSpPr/>
            <p:nvPr/>
          </p:nvSpPr>
          <p:spPr>
            <a:xfrm>
              <a:off x="3779964" y="61772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5B93C7FA-1D10-4671-983B-30E9733341F4}"/>
                </a:ext>
              </a:extLst>
            </p:cNvPr>
            <p:cNvSpPr/>
            <p:nvPr/>
          </p:nvSpPr>
          <p:spPr>
            <a:xfrm>
              <a:off x="3517776" y="60153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E6F19A3-F956-4211-9CDE-B0CD993865EA}"/>
                </a:ext>
              </a:extLst>
            </p:cNvPr>
            <p:cNvSpPr/>
            <p:nvPr/>
          </p:nvSpPr>
          <p:spPr>
            <a:xfrm>
              <a:off x="3914587" y="599629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03A44DF7-3166-451E-9737-FE85AF5FB19A}"/>
              </a:ext>
            </a:extLst>
          </p:cNvPr>
          <p:cNvSpPr txBox="1"/>
          <p:nvPr/>
        </p:nvSpPr>
        <p:spPr>
          <a:xfrm>
            <a:off x="4064979" y="4051602"/>
            <a:ext cx="34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5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4332B97-DC2B-42F1-BDEE-5E99D399B4C7}"/>
              </a:ext>
            </a:extLst>
          </p:cNvPr>
          <p:cNvGrpSpPr/>
          <p:nvPr/>
        </p:nvGrpSpPr>
        <p:grpSpPr>
          <a:xfrm>
            <a:off x="5336676" y="4019226"/>
            <a:ext cx="476311" cy="444244"/>
            <a:chOff x="3517776" y="5835852"/>
            <a:chExt cx="476311" cy="444244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44EC89B8-6695-4D50-84FA-F4147F3F5C5D}"/>
                </a:ext>
              </a:extLst>
            </p:cNvPr>
            <p:cNvSpPr txBox="1"/>
            <p:nvPr/>
          </p:nvSpPr>
          <p:spPr>
            <a:xfrm>
              <a:off x="3593172" y="5874326"/>
              <a:ext cx="40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N</a:t>
              </a:r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7FEA503-01C4-409A-B22D-BB5729B42BC7}"/>
                </a:ext>
              </a:extLst>
            </p:cNvPr>
            <p:cNvSpPr/>
            <p:nvPr/>
          </p:nvSpPr>
          <p:spPr>
            <a:xfrm>
              <a:off x="3628900" y="583585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CF0355C-7B5D-4EF7-B43B-37D10F3D397E}"/>
                </a:ext>
              </a:extLst>
            </p:cNvPr>
            <p:cNvSpPr/>
            <p:nvPr/>
          </p:nvSpPr>
          <p:spPr>
            <a:xfrm>
              <a:off x="3766487" y="5842496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BFA12B7-A0C5-4A98-A72A-03F37F4805AA}"/>
                </a:ext>
              </a:extLst>
            </p:cNvPr>
            <p:cNvSpPr/>
            <p:nvPr/>
          </p:nvSpPr>
          <p:spPr>
            <a:xfrm>
              <a:off x="3612823" y="6181882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E7E5899-A511-4A80-941B-8A5BC39001F7}"/>
                </a:ext>
              </a:extLst>
            </p:cNvPr>
            <p:cNvSpPr/>
            <p:nvPr/>
          </p:nvSpPr>
          <p:spPr>
            <a:xfrm>
              <a:off x="3779964" y="617727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4536C020-9C04-4D92-AD1A-54D491319E80}"/>
                </a:ext>
              </a:extLst>
            </p:cNvPr>
            <p:cNvSpPr/>
            <p:nvPr/>
          </p:nvSpPr>
          <p:spPr>
            <a:xfrm>
              <a:off x="3517776" y="6015324"/>
              <a:ext cx="87321" cy="9821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88ABCA0B-DA65-47C9-BCAD-2DACF0C02BD6}"/>
              </a:ext>
            </a:extLst>
          </p:cNvPr>
          <p:cNvSpPr txBox="1"/>
          <p:nvPr/>
        </p:nvSpPr>
        <p:spPr>
          <a:xfrm>
            <a:off x="6139372" y="4049468"/>
            <a:ext cx="1457191" cy="3775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3 car 5+3 = </a:t>
            </a:r>
            <a:r>
              <a:rPr lang="fr-FR" b="1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461634659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5277C4B-2A98-484A-867C-EA82A8E3BE3D}"/>
              </a:ext>
            </a:extLst>
          </p:cNvPr>
          <p:cNvSpPr txBox="1"/>
          <p:nvPr/>
        </p:nvSpPr>
        <p:spPr>
          <a:xfrm flipV="1">
            <a:off x="5908264" y="1886849"/>
            <a:ext cx="561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D82FF7-FE7C-40BC-B655-E1A491CB2D68}"/>
              </a:ext>
            </a:extLst>
          </p:cNvPr>
          <p:cNvSpPr txBox="1"/>
          <p:nvPr/>
        </p:nvSpPr>
        <p:spPr>
          <a:xfrm rot="10800000" flipV="1">
            <a:off x="6211214" y="1886849"/>
            <a:ext cx="561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4728BD-83A2-4735-B426-6124889E4090}"/>
              </a:ext>
            </a:extLst>
          </p:cNvPr>
          <p:cNvSpPr txBox="1"/>
          <p:nvPr/>
        </p:nvSpPr>
        <p:spPr>
          <a:xfrm flipV="1">
            <a:off x="6810696" y="2669932"/>
            <a:ext cx="561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H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A29287-4E61-4004-AD83-88F512C3AC17}"/>
              </a:ext>
            </a:extLst>
          </p:cNvPr>
          <p:cNvSpPr txBox="1"/>
          <p:nvPr/>
        </p:nvSpPr>
        <p:spPr>
          <a:xfrm flipV="1">
            <a:off x="7581189" y="1895845"/>
            <a:ext cx="561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H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7DAFCE3-01B4-4B5D-B634-DE2073D7EC5A}"/>
              </a:ext>
            </a:extLst>
          </p:cNvPr>
          <p:cNvSpPr txBox="1"/>
          <p:nvPr/>
        </p:nvSpPr>
        <p:spPr>
          <a:xfrm flipV="1">
            <a:off x="6748146" y="1045007"/>
            <a:ext cx="561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E665B93-B415-4645-ACC6-66EA4A56B2EA}"/>
              </a:ext>
            </a:extLst>
          </p:cNvPr>
          <p:cNvSpPr txBox="1"/>
          <p:nvPr/>
        </p:nvSpPr>
        <p:spPr>
          <a:xfrm flipV="1">
            <a:off x="884318" y="1757186"/>
            <a:ext cx="561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E6C950E-27DE-40E5-9F20-B94EF5B1B390}"/>
              </a:ext>
            </a:extLst>
          </p:cNvPr>
          <p:cNvSpPr txBox="1"/>
          <p:nvPr/>
        </p:nvSpPr>
        <p:spPr>
          <a:xfrm rot="10800000" flipV="1">
            <a:off x="1048703" y="1716091"/>
            <a:ext cx="100942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Cl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F0DBDCA-26F1-442E-8D65-76EEEDB0FDBE}"/>
              </a:ext>
            </a:extLst>
          </p:cNvPr>
          <p:cNvSpPr txBox="1"/>
          <p:nvPr/>
        </p:nvSpPr>
        <p:spPr>
          <a:xfrm>
            <a:off x="10107161" y="3254707"/>
            <a:ext cx="68410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423BED8-E058-414A-B2CD-6979B23EF06E}"/>
              </a:ext>
            </a:extLst>
          </p:cNvPr>
          <p:cNvSpPr txBox="1"/>
          <p:nvPr/>
        </p:nvSpPr>
        <p:spPr>
          <a:xfrm>
            <a:off x="10985385" y="3254707"/>
            <a:ext cx="41388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O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C5EAD2A-90FB-4646-BF78-A269DBF73BC9}"/>
              </a:ext>
            </a:extLst>
          </p:cNvPr>
          <p:cNvSpPr txBox="1"/>
          <p:nvPr/>
        </p:nvSpPr>
        <p:spPr>
          <a:xfrm rot="10800000" flipV="1">
            <a:off x="3454631" y="4663443"/>
            <a:ext cx="561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C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0A8D0E-D171-459B-B6A8-71617270EDDC}"/>
              </a:ext>
            </a:extLst>
          </p:cNvPr>
          <p:cNvSpPr txBox="1"/>
          <p:nvPr/>
        </p:nvSpPr>
        <p:spPr>
          <a:xfrm rot="10800000" flipV="1">
            <a:off x="4335534" y="4663443"/>
            <a:ext cx="102757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Cl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F0A83B8-2191-4F8E-A48E-74F4BA8F7D05}"/>
              </a:ext>
            </a:extLst>
          </p:cNvPr>
          <p:cNvSpPr txBox="1"/>
          <p:nvPr/>
        </p:nvSpPr>
        <p:spPr>
          <a:xfrm rot="10800000" flipV="1">
            <a:off x="3346393" y="5688449"/>
            <a:ext cx="165191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Cl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6ECE08-0AD2-4B3F-A6F9-898C82B7834C}"/>
              </a:ext>
            </a:extLst>
          </p:cNvPr>
          <p:cNvSpPr txBox="1"/>
          <p:nvPr/>
        </p:nvSpPr>
        <p:spPr>
          <a:xfrm rot="10800000" flipV="1">
            <a:off x="2139237" y="4663443"/>
            <a:ext cx="165191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Cl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39CA6AD-91CE-4FFA-8A8E-EC78C2FE7D88}"/>
              </a:ext>
            </a:extLst>
          </p:cNvPr>
          <p:cNvSpPr txBox="1"/>
          <p:nvPr/>
        </p:nvSpPr>
        <p:spPr>
          <a:xfrm rot="10800000" flipV="1">
            <a:off x="3346391" y="3601162"/>
            <a:ext cx="111705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7000" dirty="0"/>
              <a:t>Cl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4C75ECC-3A9F-4F90-9D65-E1654EED3766}"/>
              </a:ext>
            </a:extLst>
          </p:cNvPr>
          <p:cNvSpPr txBox="1"/>
          <p:nvPr/>
        </p:nvSpPr>
        <p:spPr>
          <a:xfrm>
            <a:off x="123290" y="0"/>
            <a:ext cx="118926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b="1" dirty="0"/>
              <a:t>Pour chaque molécule, donner sa formule brute, et compléter les schémas de Lewis en ajoutant les doublets liant et non liant</a:t>
            </a:r>
          </a:p>
        </p:txBody>
      </p:sp>
    </p:spTree>
    <p:extLst>
      <p:ext uri="{BB962C8B-B14F-4D97-AF65-F5344CB8AC3E}">
        <p14:creationId xmlns:p14="http://schemas.microsoft.com/office/powerpoint/2010/main" val="637348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9684FB-EDAD-41D7-B331-61303E53AD44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959"/>
          <a:stretch/>
        </p:blipFill>
        <p:spPr>
          <a:xfrm>
            <a:off x="1485329" y="2321959"/>
            <a:ext cx="8922392" cy="14486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73CBC6-BF7B-441E-A5E5-D1A1F3C13790}"/>
              </a:ext>
            </a:extLst>
          </p:cNvPr>
          <p:cNvSpPr txBox="1"/>
          <p:nvPr/>
        </p:nvSpPr>
        <p:spPr>
          <a:xfrm>
            <a:off x="1570233" y="1448119"/>
            <a:ext cx="90515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Parmi les schémas de Lewis ci-dessous, l’un est faux. </a:t>
            </a:r>
          </a:p>
          <a:p>
            <a:r>
              <a:rPr lang="fr-FR" b="1" dirty="0"/>
              <a:t>1- Donner la formule brute de la molécule</a:t>
            </a:r>
          </a:p>
          <a:p>
            <a:r>
              <a:rPr lang="fr-FR" b="1" dirty="0"/>
              <a:t>2- Indiquer quel est le schéma de Lewis correct en justifiant</a:t>
            </a:r>
          </a:p>
        </p:txBody>
      </p:sp>
    </p:spTree>
    <p:extLst>
      <p:ext uri="{BB962C8B-B14F-4D97-AF65-F5344CB8AC3E}">
        <p14:creationId xmlns:p14="http://schemas.microsoft.com/office/powerpoint/2010/main" val="2893788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ADAE5405-EB35-4272-8F21-B3B8653250D1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9"/>
          <a:stretch/>
        </p:blipFill>
        <p:spPr bwMode="auto">
          <a:xfrm>
            <a:off x="1417834" y="585628"/>
            <a:ext cx="8352890" cy="512680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53381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E466784E-0731-46F0-B7A2-77D060EF9FA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87" y="832207"/>
            <a:ext cx="11332396" cy="499324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8723EB2-0EC9-44A0-A854-295361D19F7E}"/>
              </a:ext>
            </a:extLst>
          </p:cNvPr>
          <p:cNvSpPr/>
          <p:nvPr/>
        </p:nvSpPr>
        <p:spPr>
          <a:xfrm>
            <a:off x="226031" y="4274049"/>
            <a:ext cx="4140486" cy="16438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79397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563E1DD-485F-494E-91B2-67A0321B19F9}"/>
              </a:ext>
            </a:extLst>
          </p:cNvPr>
          <p:cNvSpPr txBox="1"/>
          <p:nvPr/>
        </p:nvSpPr>
        <p:spPr>
          <a:xfrm rot="10800000" flipV="1">
            <a:off x="4991889" y="2100762"/>
            <a:ext cx="5614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0" dirty="0"/>
              <a:t>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959620-747A-407B-810B-6F82457053C4}"/>
              </a:ext>
            </a:extLst>
          </p:cNvPr>
          <p:cNvSpPr txBox="1"/>
          <p:nvPr/>
        </p:nvSpPr>
        <p:spPr>
          <a:xfrm rot="10800000" flipV="1">
            <a:off x="6711248" y="2088951"/>
            <a:ext cx="16519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0" dirty="0"/>
              <a:t>Cl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1CFE7D-AD23-4753-B6D4-45BD69111CE2}"/>
              </a:ext>
            </a:extLst>
          </p:cNvPr>
          <p:cNvSpPr txBox="1"/>
          <p:nvPr/>
        </p:nvSpPr>
        <p:spPr>
          <a:xfrm rot="10800000" flipV="1">
            <a:off x="4880735" y="3895491"/>
            <a:ext cx="16519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0" dirty="0"/>
              <a:t>Cl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85AEDE-ECE0-4E5A-B942-AEB0FB910DE6}"/>
              </a:ext>
            </a:extLst>
          </p:cNvPr>
          <p:cNvSpPr txBox="1"/>
          <p:nvPr/>
        </p:nvSpPr>
        <p:spPr>
          <a:xfrm rot="10800000" flipV="1">
            <a:off x="2659805" y="2100763"/>
            <a:ext cx="16519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0" dirty="0"/>
              <a:t>Cl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1A81EA-ACCA-41F4-B011-671CE8AFDDA1}"/>
              </a:ext>
            </a:extLst>
          </p:cNvPr>
          <p:cNvSpPr txBox="1"/>
          <p:nvPr/>
        </p:nvSpPr>
        <p:spPr>
          <a:xfrm rot="10800000" flipV="1">
            <a:off x="4880735" y="387790"/>
            <a:ext cx="16519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000" dirty="0"/>
              <a:t>Cl</a:t>
            </a:r>
          </a:p>
        </p:txBody>
      </p:sp>
    </p:spTree>
    <p:extLst>
      <p:ext uri="{BB962C8B-B14F-4D97-AF65-F5344CB8AC3E}">
        <p14:creationId xmlns:p14="http://schemas.microsoft.com/office/powerpoint/2010/main" val="68588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939</TotalTime>
  <Words>463</Words>
  <Application>Microsoft Office PowerPoint</Application>
  <PresentationFormat>Widescreen</PresentationFormat>
  <Paragraphs>183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pierre.ghesquiere@lilo.org</dc:creator>
  <cp:lastModifiedBy>pierre.ghesquiere@lilo.org</cp:lastModifiedBy>
  <cp:revision>21</cp:revision>
  <dcterms:created xsi:type="dcterms:W3CDTF">2021-02-10T13:13:35Z</dcterms:created>
  <dcterms:modified xsi:type="dcterms:W3CDTF">2021-02-12T15:10:05Z</dcterms:modified>
</cp:coreProperties>
</file>

<file path=docProps/thumbnail.jpeg>
</file>